
<file path=[Content_Types].xml><?xml version="1.0" encoding="utf-8"?>
<Types xmlns="http://schemas.openxmlformats.org/package/2006/content-types">
  <Default Extension="bmp" ContentType="image/bmp"/>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notesSlides/notesSlide2.xml" ContentType="application/vnd.openxmlformats-officedocument.presentationml.notesSlide+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23"/>
  </p:notesMasterIdLst>
  <p:sldIdLst>
    <p:sldId id="288" r:id="rId3"/>
    <p:sldId id="300" r:id="rId4"/>
    <p:sldId id="323" r:id="rId5"/>
    <p:sldId id="324" r:id="rId6"/>
    <p:sldId id="268" r:id="rId7"/>
    <p:sldId id="318" r:id="rId8"/>
    <p:sldId id="298" r:id="rId9"/>
    <p:sldId id="325" r:id="rId10"/>
    <p:sldId id="337" r:id="rId11"/>
    <p:sldId id="338" r:id="rId12"/>
    <p:sldId id="339" r:id="rId13"/>
    <p:sldId id="317" r:id="rId14"/>
    <p:sldId id="326" r:id="rId15"/>
    <p:sldId id="327" r:id="rId16"/>
    <p:sldId id="319" r:id="rId17"/>
    <p:sldId id="328" r:id="rId18"/>
    <p:sldId id="329" r:id="rId19"/>
    <p:sldId id="330" r:id="rId20"/>
    <p:sldId id="340" r:id="rId21"/>
    <p:sldId id="322" r:id="rId22"/>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庄 大锤" initials="庄" lastIdx="1" clrIdx="0"/>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09954"/>
    <a:srgbClr val="4B58A7"/>
    <a:srgbClr val="BBCFEB"/>
    <a:srgbClr val="E9E9EB"/>
    <a:srgbClr val="B4C1DD"/>
    <a:srgbClr val="307AC0"/>
    <a:srgbClr val="528BC7"/>
    <a:srgbClr val="FAF8F6"/>
    <a:srgbClr val="AB0B2A"/>
    <a:srgbClr val="B8BB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p:cViewPr varScale="1">
        <p:scale>
          <a:sx n="66" d="100"/>
          <a:sy n="66" d="100"/>
        </p:scale>
        <p:origin x="552"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24037;&#20316;&#31807;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24037;&#20316;&#31807;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24037;&#20316;&#31807;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86157\Desktop\&#24773;&#24863;&#20998;&#26512;&#32467;&#26524;\&#30693;&#20046;&#20234;&#26391;.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0"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[工作簿1]Sheet1!$J$9</c:f>
              <c:strCache>
                <c:ptCount val="1"/>
                <c:pt idx="0">
                  <c:v>B站</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2DA-41E5-815E-358038295D0B}"/>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2DA-41E5-815E-358038295D0B}"/>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2DA-41E5-815E-358038295D0B}"/>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2DA-41E5-815E-358038295D0B}"/>
              </c:ext>
            </c:extLst>
          </c:dPt>
          <c:dLbls>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[工作簿1]Sheet1!$I$10:$I$13</c:f>
              <c:strCache>
                <c:ptCount val="4"/>
                <c:pt idx="0">
                  <c:v>0（喜悦）</c:v>
                </c:pt>
                <c:pt idx="1">
                  <c:v>1（愤怒）</c:v>
                </c:pt>
                <c:pt idx="2">
                  <c:v>2（厌恶）</c:v>
                </c:pt>
                <c:pt idx="3">
                  <c:v>3（低落）</c:v>
                </c:pt>
              </c:strCache>
            </c:strRef>
          </c:cat>
          <c:val>
            <c:numRef>
              <c:f>[工作簿1]Sheet1!$J$10:$J$13</c:f>
              <c:numCache>
                <c:formatCode>0.00%</c:formatCode>
                <c:ptCount val="4"/>
                <c:pt idx="0">
                  <c:v>0.15698568285325901</c:v>
                </c:pt>
                <c:pt idx="1">
                  <c:v>0.55346878276814504</c:v>
                </c:pt>
                <c:pt idx="2">
                  <c:v>0.11577609720182599</c:v>
                </c:pt>
                <c:pt idx="3">
                  <c:v>0.17376943717676899</c:v>
                </c:pt>
              </c:numCache>
            </c:numRef>
          </c:val>
          <c:extLst>
            <c:ext xmlns:c16="http://schemas.microsoft.com/office/drawing/2014/chart" uri="{C3380CC4-5D6E-409C-BE32-E72D297353CC}">
              <c16:uniqueId val="{00000008-42DA-41E5-815E-358038295D0B}"/>
            </c:ext>
          </c:extLst>
        </c:ser>
        <c:dLbls>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0"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[工作簿1]Sheet1!$K$9</c:f>
              <c:strCache>
                <c:ptCount val="1"/>
                <c:pt idx="0">
                  <c:v>虎扑</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83E-4F37-A3D3-78F3DFE97EB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83E-4F37-A3D3-78F3DFE97EB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83E-4F37-A3D3-78F3DFE97EB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83E-4F37-A3D3-78F3DFE97EB3}"/>
              </c:ext>
            </c:extLst>
          </c:dPt>
          <c:dLbls>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[工作簿1]Sheet1!$I$10:$I$13</c:f>
              <c:strCache>
                <c:ptCount val="4"/>
                <c:pt idx="0">
                  <c:v>0（喜悦）</c:v>
                </c:pt>
                <c:pt idx="1">
                  <c:v>1（愤怒）</c:v>
                </c:pt>
                <c:pt idx="2">
                  <c:v>2（厌恶）</c:v>
                </c:pt>
                <c:pt idx="3">
                  <c:v>3（低落）</c:v>
                </c:pt>
              </c:strCache>
            </c:strRef>
          </c:cat>
          <c:val>
            <c:numRef>
              <c:f>[工作簿1]Sheet1!$K$10:$K$13</c:f>
              <c:numCache>
                <c:formatCode>0.00%</c:formatCode>
                <c:ptCount val="4"/>
                <c:pt idx="0">
                  <c:v>9.4209228110056706E-2</c:v>
                </c:pt>
                <c:pt idx="1">
                  <c:v>0.59778931581106598</c:v>
                </c:pt>
                <c:pt idx="2">
                  <c:v>0.135260227861212</c:v>
                </c:pt>
                <c:pt idx="3">
                  <c:v>0.173000161412901</c:v>
                </c:pt>
              </c:numCache>
            </c:numRef>
          </c:val>
          <c:extLst>
            <c:ext xmlns:c16="http://schemas.microsoft.com/office/drawing/2014/chart" uri="{C3380CC4-5D6E-409C-BE32-E72D297353CC}">
              <c16:uniqueId val="{00000008-483E-4F37-A3D3-78F3DFE97EB3}"/>
            </c:ext>
          </c:extLst>
        </c:ser>
        <c:dLbls>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0"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[工作簿1]Sheet1!$L$9</c:f>
              <c:strCache>
                <c:ptCount val="1"/>
                <c:pt idx="0">
                  <c:v>知乎</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136D-4FA3-82B7-D70993B9D11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136D-4FA3-82B7-D70993B9D11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136D-4FA3-82B7-D70993B9D11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136D-4FA3-82B7-D70993B9D111}"/>
              </c:ext>
            </c:extLst>
          </c:dPt>
          <c:dLbls>
            <c:spPr>
              <a:noFill/>
              <a:ln>
                <a:noFill/>
              </a:ln>
              <a:effectLst/>
            </c:spPr>
            <c:txPr>
              <a:bodyPr rot="0" spcFirstLastPara="0" vertOverflow="ellipsis" vert="horz" wrap="square" lIns="38100" tIns="19050" rIns="38100" bIns="19050" anchor="ctr" anchorCtr="1"/>
              <a:lstStyle/>
              <a:p>
                <a:pPr>
                  <a:defRPr lang="zh-CN" sz="900"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[工作簿1]Sheet1!$I$10:$I$13</c:f>
              <c:strCache>
                <c:ptCount val="4"/>
                <c:pt idx="0">
                  <c:v>0（喜悦）</c:v>
                </c:pt>
                <c:pt idx="1">
                  <c:v>1（愤怒）</c:v>
                </c:pt>
                <c:pt idx="2">
                  <c:v>2（厌恶）</c:v>
                </c:pt>
                <c:pt idx="3">
                  <c:v>3（低落）</c:v>
                </c:pt>
              </c:strCache>
            </c:strRef>
          </c:cat>
          <c:val>
            <c:numRef>
              <c:f>[工作簿1]Sheet1!$L$10:$L$13</c:f>
              <c:numCache>
                <c:formatCode>0.00%</c:formatCode>
                <c:ptCount val="4"/>
                <c:pt idx="0">
                  <c:v>0.13408723437018799</c:v>
                </c:pt>
                <c:pt idx="1">
                  <c:v>0.54584616569140798</c:v>
                </c:pt>
                <c:pt idx="2">
                  <c:v>0.14270929576018901</c:v>
                </c:pt>
                <c:pt idx="3">
                  <c:v>0.17735730417821599</c:v>
                </c:pt>
              </c:numCache>
            </c:numRef>
          </c:val>
          <c:extLst>
            <c:ext xmlns:c16="http://schemas.microsoft.com/office/drawing/2014/chart" uri="{C3380CC4-5D6E-409C-BE32-E72D297353CC}">
              <c16:uniqueId val="{00000008-136D-4FA3-82B7-D70993B9D111}"/>
            </c:ext>
          </c:extLst>
        </c:ser>
        <c:dLbls>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percentStacked"/>
        <c:varyColors val="0"/>
        <c:ser>
          <c:idx val="0"/>
          <c:order val="0"/>
          <c:tx>
            <c:strRef>
              <c:f>[知乎伊朗.xlsx]Sheet1!$O$14</c:f>
              <c:strCache>
                <c:ptCount val="1"/>
                <c:pt idx="0">
                  <c:v>喜悦</c:v>
                </c:pt>
              </c:strCache>
            </c:strRef>
          </c:tx>
          <c:spPr>
            <a:solidFill>
              <a:schemeClr val="accent1"/>
            </a:solidFill>
            <a:ln>
              <a:noFill/>
            </a:ln>
            <a:effectLst/>
          </c:spPr>
          <c:invertIfNegative val="0"/>
          <c:cat>
            <c:strRef>
              <c:f>[知乎伊朗.xlsx]Sheet1!$N$15:$N$21</c:f>
              <c:strCache>
                <c:ptCount val="7"/>
                <c:pt idx="0">
                  <c:v>2022-12-04</c:v>
                </c:pt>
                <c:pt idx="1">
                  <c:v>2022-12-05</c:v>
                </c:pt>
                <c:pt idx="2">
                  <c:v>2022-12-06</c:v>
                </c:pt>
                <c:pt idx="3">
                  <c:v>2022-12-07</c:v>
                </c:pt>
                <c:pt idx="4">
                  <c:v>2022-12-08</c:v>
                </c:pt>
                <c:pt idx="5">
                  <c:v>2022-12-09</c:v>
                </c:pt>
                <c:pt idx="6">
                  <c:v>总计</c:v>
                </c:pt>
              </c:strCache>
            </c:strRef>
          </c:cat>
          <c:val>
            <c:numRef>
              <c:f>[知乎伊朗.xlsx]Sheet1!$O$15:$O$21</c:f>
              <c:numCache>
                <c:formatCode>General</c:formatCode>
                <c:ptCount val="7"/>
                <c:pt idx="0">
                  <c:v>0.26</c:v>
                </c:pt>
                <c:pt idx="1">
                  <c:v>0.198275862068966</c:v>
                </c:pt>
                <c:pt idx="2">
                  <c:v>0.14285714285714299</c:v>
                </c:pt>
                <c:pt idx="3">
                  <c:v>0.17647058823529399</c:v>
                </c:pt>
                <c:pt idx="4">
                  <c:v>0.19512195121951201</c:v>
                </c:pt>
                <c:pt idx="5">
                  <c:v>0.230769230769231</c:v>
                </c:pt>
                <c:pt idx="6">
                  <c:v>0.20220588235294101</c:v>
                </c:pt>
              </c:numCache>
            </c:numRef>
          </c:val>
          <c:extLst>
            <c:ext xmlns:c16="http://schemas.microsoft.com/office/drawing/2014/chart" uri="{C3380CC4-5D6E-409C-BE32-E72D297353CC}">
              <c16:uniqueId val="{00000000-2157-4379-8525-7970AD637CF7}"/>
            </c:ext>
          </c:extLst>
        </c:ser>
        <c:ser>
          <c:idx val="1"/>
          <c:order val="1"/>
          <c:tx>
            <c:strRef>
              <c:f>[知乎伊朗.xlsx]Sheet1!$P$14</c:f>
              <c:strCache>
                <c:ptCount val="1"/>
                <c:pt idx="0">
                  <c:v>愤怒</c:v>
                </c:pt>
              </c:strCache>
            </c:strRef>
          </c:tx>
          <c:spPr>
            <a:solidFill>
              <a:schemeClr val="accent2"/>
            </a:solidFill>
            <a:ln>
              <a:noFill/>
            </a:ln>
            <a:effectLst/>
          </c:spPr>
          <c:invertIfNegative val="0"/>
          <c:cat>
            <c:strRef>
              <c:f>[知乎伊朗.xlsx]Sheet1!$N$15:$N$21</c:f>
              <c:strCache>
                <c:ptCount val="7"/>
                <c:pt idx="0">
                  <c:v>2022-12-04</c:v>
                </c:pt>
                <c:pt idx="1">
                  <c:v>2022-12-05</c:v>
                </c:pt>
                <c:pt idx="2">
                  <c:v>2022-12-06</c:v>
                </c:pt>
                <c:pt idx="3">
                  <c:v>2022-12-07</c:v>
                </c:pt>
                <c:pt idx="4">
                  <c:v>2022-12-08</c:v>
                </c:pt>
                <c:pt idx="5">
                  <c:v>2022-12-09</c:v>
                </c:pt>
                <c:pt idx="6">
                  <c:v>总计</c:v>
                </c:pt>
              </c:strCache>
            </c:strRef>
          </c:cat>
          <c:val>
            <c:numRef>
              <c:f>[知乎伊朗.xlsx]Sheet1!$P$15:$P$21</c:f>
              <c:numCache>
                <c:formatCode>General</c:formatCode>
                <c:ptCount val="7"/>
                <c:pt idx="0">
                  <c:v>0.42</c:v>
                </c:pt>
                <c:pt idx="1">
                  <c:v>0.51724137931034497</c:v>
                </c:pt>
                <c:pt idx="2">
                  <c:v>0.51428571428571401</c:v>
                </c:pt>
                <c:pt idx="3">
                  <c:v>0.47058823529411797</c:v>
                </c:pt>
                <c:pt idx="4">
                  <c:v>0.65853658536585402</c:v>
                </c:pt>
                <c:pt idx="5">
                  <c:v>0.61538461538461497</c:v>
                </c:pt>
                <c:pt idx="6">
                  <c:v>0.52205882352941202</c:v>
                </c:pt>
              </c:numCache>
            </c:numRef>
          </c:val>
          <c:extLst>
            <c:ext xmlns:c16="http://schemas.microsoft.com/office/drawing/2014/chart" uri="{C3380CC4-5D6E-409C-BE32-E72D297353CC}">
              <c16:uniqueId val="{00000001-2157-4379-8525-7970AD637CF7}"/>
            </c:ext>
          </c:extLst>
        </c:ser>
        <c:ser>
          <c:idx val="2"/>
          <c:order val="2"/>
          <c:tx>
            <c:strRef>
              <c:f>[知乎伊朗.xlsx]Sheet1!$Q$14</c:f>
              <c:strCache>
                <c:ptCount val="1"/>
                <c:pt idx="0">
                  <c:v>厌恶</c:v>
                </c:pt>
              </c:strCache>
            </c:strRef>
          </c:tx>
          <c:spPr>
            <a:solidFill>
              <a:schemeClr val="accent3"/>
            </a:solidFill>
            <a:ln>
              <a:noFill/>
            </a:ln>
            <a:effectLst/>
          </c:spPr>
          <c:invertIfNegative val="0"/>
          <c:cat>
            <c:strRef>
              <c:f>[知乎伊朗.xlsx]Sheet1!$N$15:$N$21</c:f>
              <c:strCache>
                <c:ptCount val="7"/>
                <c:pt idx="0">
                  <c:v>2022-12-04</c:v>
                </c:pt>
                <c:pt idx="1">
                  <c:v>2022-12-05</c:v>
                </c:pt>
                <c:pt idx="2">
                  <c:v>2022-12-06</c:v>
                </c:pt>
                <c:pt idx="3">
                  <c:v>2022-12-07</c:v>
                </c:pt>
                <c:pt idx="4">
                  <c:v>2022-12-08</c:v>
                </c:pt>
                <c:pt idx="5">
                  <c:v>2022-12-09</c:v>
                </c:pt>
                <c:pt idx="6">
                  <c:v>总计</c:v>
                </c:pt>
              </c:strCache>
            </c:strRef>
          </c:cat>
          <c:val>
            <c:numRef>
              <c:f>[知乎伊朗.xlsx]Sheet1!$Q$15:$Q$21</c:f>
              <c:numCache>
                <c:formatCode>General</c:formatCode>
                <c:ptCount val="7"/>
                <c:pt idx="0">
                  <c:v>0.14000000000000001</c:v>
                </c:pt>
                <c:pt idx="1">
                  <c:v>0.12068965517241401</c:v>
                </c:pt>
                <c:pt idx="2">
                  <c:v>0.22857142857142901</c:v>
                </c:pt>
                <c:pt idx="3">
                  <c:v>0.11764705882352899</c:v>
                </c:pt>
                <c:pt idx="4">
                  <c:v>0.146341463414634</c:v>
                </c:pt>
                <c:pt idx="5">
                  <c:v>0</c:v>
                </c:pt>
                <c:pt idx="6">
                  <c:v>0.13602941176470601</c:v>
                </c:pt>
              </c:numCache>
            </c:numRef>
          </c:val>
          <c:extLst>
            <c:ext xmlns:c16="http://schemas.microsoft.com/office/drawing/2014/chart" uri="{C3380CC4-5D6E-409C-BE32-E72D297353CC}">
              <c16:uniqueId val="{00000002-2157-4379-8525-7970AD637CF7}"/>
            </c:ext>
          </c:extLst>
        </c:ser>
        <c:ser>
          <c:idx val="3"/>
          <c:order val="3"/>
          <c:tx>
            <c:strRef>
              <c:f>[知乎伊朗.xlsx]Sheet1!$R$14</c:f>
              <c:strCache>
                <c:ptCount val="1"/>
                <c:pt idx="0">
                  <c:v>低落</c:v>
                </c:pt>
              </c:strCache>
            </c:strRef>
          </c:tx>
          <c:spPr>
            <a:solidFill>
              <a:schemeClr val="accent4"/>
            </a:solidFill>
            <a:ln>
              <a:noFill/>
            </a:ln>
            <a:effectLst/>
          </c:spPr>
          <c:invertIfNegative val="0"/>
          <c:cat>
            <c:strRef>
              <c:f>[知乎伊朗.xlsx]Sheet1!$N$15:$N$21</c:f>
              <c:strCache>
                <c:ptCount val="7"/>
                <c:pt idx="0">
                  <c:v>2022-12-04</c:v>
                </c:pt>
                <c:pt idx="1">
                  <c:v>2022-12-05</c:v>
                </c:pt>
                <c:pt idx="2">
                  <c:v>2022-12-06</c:v>
                </c:pt>
                <c:pt idx="3">
                  <c:v>2022-12-07</c:v>
                </c:pt>
                <c:pt idx="4">
                  <c:v>2022-12-08</c:v>
                </c:pt>
                <c:pt idx="5">
                  <c:v>2022-12-09</c:v>
                </c:pt>
                <c:pt idx="6">
                  <c:v>总计</c:v>
                </c:pt>
              </c:strCache>
            </c:strRef>
          </c:cat>
          <c:val>
            <c:numRef>
              <c:f>[知乎伊朗.xlsx]Sheet1!$R$15:$R$21</c:f>
              <c:numCache>
                <c:formatCode>General</c:formatCode>
                <c:ptCount val="7"/>
                <c:pt idx="0">
                  <c:v>0.18</c:v>
                </c:pt>
                <c:pt idx="1">
                  <c:v>0.163793103448276</c:v>
                </c:pt>
                <c:pt idx="2">
                  <c:v>0.114285714285714</c:v>
                </c:pt>
                <c:pt idx="3">
                  <c:v>0.23529411764705899</c:v>
                </c:pt>
                <c:pt idx="4">
                  <c:v>0</c:v>
                </c:pt>
                <c:pt idx="5">
                  <c:v>0.15384615384615399</c:v>
                </c:pt>
                <c:pt idx="6">
                  <c:v>0.13970588235294101</c:v>
                </c:pt>
              </c:numCache>
            </c:numRef>
          </c:val>
          <c:extLst>
            <c:ext xmlns:c16="http://schemas.microsoft.com/office/drawing/2014/chart" uri="{C3380CC4-5D6E-409C-BE32-E72D297353CC}">
              <c16:uniqueId val="{00000003-2157-4379-8525-7970AD637CF7}"/>
            </c:ext>
          </c:extLst>
        </c:ser>
        <c:dLbls>
          <c:showLegendKey val="0"/>
          <c:showVal val="0"/>
          <c:showCatName val="0"/>
          <c:showSerName val="0"/>
          <c:showPercent val="0"/>
          <c:showBubbleSize val="0"/>
        </c:dLbls>
        <c:gapWidth val="150"/>
        <c:overlap val="100"/>
        <c:axId val="84942515"/>
        <c:axId val="941873780"/>
      </c:barChart>
      <c:catAx>
        <c:axId val="84942515"/>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941873780"/>
        <c:crosses val="autoZero"/>
        <c:auto val="1"/>
        <c:lblAlgn val="ctr"/>
        <c:lblOffset val="100"/>
        <c:noMultiLvlLbl val="0"/>
      </c:catAx>
      <c:valAx>
        <c:axId val="941873780"/>
        <c:scaling>
          <c:orientation val="minMax"/>
        </c:scaling>
        <c:delete val="0"/>
        <c:axPos val="l"/>
        <c:numFmt formatCode="0%"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84942515"/>
        <c:crosses val="autoZero"/>
        <c:crossBetween val="between"/>
      </c:valAx>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bmp>
</file>

<file path=ppt/media/image30.jpeg>
</file>

<file path=ppt/media/image31.jpeg>
</file>

<file path=ppt/media/image32.jpe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2022/12/17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14</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EE0C148F-9A36-414E-A051-93CFF0991682}"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AADA7095-0404-4630-A00B-B2DF8B38C2ED}" type="datetimeFigureOut">
              <a:rPr lang="zh-CN" altLang="en-US" smtClean="0"/>
              <a:t>2022/12/17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43D69FA-E472-454E-811B-7E5E8C910842}"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ADA7095-0404-4630-A00B-B2DF8B38C2ED}" type="datetimeFigureOut">
              <a:rPr lang="zh-CN" altLang="en-US" smtClean="0"/>
              <a:t>2022/12/17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43D69FA-E472-454E-811B-7E5E8C910842}"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ADA7095-0404-4630-A00B-B2DF8B38C2ED}" type="datetimeFigureOut">
              <a:rPr lang="zh-CN" altLang="en-US" smtClean="0"/>
              <a:t>2022/12/17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43D69FA-E472-454E-811B-7E5E8C910842}"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AADA7095-0404-4630-A00B-B2DF8B38C2ED}" type="datetimeFigureOut">
              <a:rPr lang="zh-CN" altLang="en-US" smtClean="0"/>
              <a:t>2022/12/17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43D69FA-E472-454E-811B-7E5E8C910842}"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AADA7095-0404-4630-A00B-B2DF8B38C2ED}" type="datetimeFigureOut">
              <a:rPr lang="zh-CN" altLang="en-US" smtClean="0"/>
              <a:t>2022/12/17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43D69FA-E472-454E-811B-7E5E8C910842}"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AADA7095-0404-4630-A00B-B2DF8B38C2ED}" type="datetimeFigureOut">
              <a:rPr lang="zh-CN" altLang="en-US" smtClean="0"/>
              <a:t>2022/12/17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43D69FA-E472-454E-811B-7E5E8C910842}"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rgbClr val="FAF8F6"/>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AADA7095-0404-4630-A00B-B2DF8B38C2ED}" type="datetimeFigureOut">
              <a:rPr lang="zh-CN" altLang="en-US" smtClean="0"/>
              <a:t>2022/12/17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43D69FA-E472-454E-811B-7E5E8C910842}"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AADA7095-0404-4630-A00B-B2DF8B38C2ED}" type="datetimeFigureOut">
              <a:rPr lang="zh-CN" altLang="en-US" smtClean="0"/>
              <a:t>2022/12/17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43D69FA-E472-454E-811B-7E5E8C910842}"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ADA7095-0404-4630-A00B-B2DF8B38C2ED}" type="datetimeFigureOut">
              <a:rPr lang="zh-CN" altLang="en-US" smtClean="0"/>
              <a:t>2022/12/17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43D69FA-E472-454E-811B-7E5E8C910842}"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ADA7095-0404-4630-A00B-B2DF8B38C2ED}" type="datetimeFigureOut">
              <a:rPr lang="zh-CN" altLang="en-US" smtClean="0"/>
              <a:t>2022/12/17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43D69FA-E472-454E-811B-7E5E8C910842}"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ADA7095-0404-4630-A00B-B2DF8B38C2ED}" type="datetimeFigureOut">
              <a:rPr lang="zh-CN" altLang="en-US" smtClean="0"/>
              <a:t>2022/12/17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43D69FA-E472-454E-811B-7E5E8C910842}"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DA7095-0404-4630-A00B-B2DF8B38C2ED}" type="datetimeFigureOut">
              <a:rPr lang="zh-CN" altLang="en-US" smtClean="0"/>
              <a:t>2022/12/17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3D69FA-E472-454E-811B-7E5E8C910842}"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4">
            <a:alphaModFix amt="24000"/>
            <a:extLst>
              <a:ext uri="{28A0092B-C50C-407E-A947-70E740481C1C}">
                <a14:useLocalDpi xmlns:a14="http://schemas.microsoft.com/office/drawing/2010/main" val="0"/>
              </a:ext>
            </a:extLst>
          </a:blip>
          <a:srcRect t="23435" b="94"/>
          <a:stretch>
            <a:fillRect/>
          </a:stretch>
        </p:blipFill>
        <p:spPr>
          <a:xfrm>
            <a:off x="0" y="1"/>
            <a:ext cx="12192000" cy="6992471"/>
          </a:xfrm>
          <a:custGeom>
            <a:avLst/>
            <a:gdLst>
              <a:gd name="connsiteX0" fmla="*/ 0 w 12192000"/>
              <a:gd name="connsiteY0" fmla="*/ 0 h 6992471"/>
              <a:gd name="connsiteX1" fmla="*/ 12192000 w 12192000"/>
              <a:gd name="connsiteY1" fmla="*/ 0 h 6992471"/>
              <a:gd name="connsiteX2" fmla="*/ 12192000 w 12192000"/>
              <a:gd name="connsiteY2" fmla="*/ 6992471 h 6992471"/>
              <a:gd name="connsiteX3" fmla="*/ 0 w 12192000"/>
              <a:gd name="connsiteY3" fmla="*/ 6992471 h 6992471"/>
            </a:gdLst>
            <a:ahLst/>
            <a:cxnLst>
              <a:cxn ang="0">
                <a:pos x="connsiteX0" y="connsiteY0"/>
              </a:cxn>
              <a:cxn ang="0">
                <a:pos x="connsiteX1" y="connsiteY1"/>
              </a:cxn>
              <a:cxn ang="0">
                <a:pos x="connsiteX2" y="connsiteY2"/>
              </a:cxn>
              <a:cxn ang="0">
                <a:pos x="connsiteX3" y="connsiteY3"/>
              </a:cxn>
            </a:cxnLst>
            <a:rect l="l" t="t" r="r" b="b"/>
            <a:pathLst>
              <a:path w="12192000" h="6992471">
                <a:moveTo>
                  <a:pt x="0" y="0"/>
                </a:moveTo>
                <a:lnTo>
                  <a:pt x="12192000" y="0"/>
                </a:lnTo>
                <a:lnTo>
                  <a:pt x="12192000" y="6992471"/>
                </a:lnTo>
                <a:lnTo>
                  <a:pt x="0" y="6992471"/>
                </a:lnTo>
                <a:close/>
              </a:path>
            </a:pathLst>
          </a:custGeom>
        </p:spPr>
      </p:pic>
    </p:spTree>
  </p:cSld>
  <p:clrMap bg1="lt1" tx1="dk1" bg2="lt2" tx2="dk2" accent1="accent1" accent2="accent2" accent3="accent3" accent4="accent4" accent5="accent5" accent6="accent6" hlink="hlink" folHlink="folHlink"/>
  <p:sldLayoutIdLst>
    <p:sldLayoutId id="2147483662" r:id="rId1"/>
    <p:sldLayoutId id="214748366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1.xml"/><Relationship Id="rId1" Type="http://schemas.openxmlformats.org/officeDocument/2006/relationships/tags" Target="../tags/tag90.xml"/><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3.xml"/><Relationship Id="rId1" Type="http://schemas.openxmlformats.org/officeDocument/2006/relationships/tags" Target="../tags/tag92.xml"/></Relationships>
</file>

<file path=ppt/slides/_rels/slide1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tags" Target="../tags/tag96.xml"/><Relationship Id="rId7" Type="http://schemas.openxmlformats.org/officeDocument/2006/relationships/image" Target="../media/image16.png"/><Relationship Id="rId2" Type="http://schemas.openxmlformats.org/officeDocument/2006/relationships/tags" Target="../tags/tag95.xml"/><Relationship Id="rId1" Type="http://schemas.openxmlformats.org/officeDocument/2006/relationships/tags" Target="../tags/tag94.xml"/><Relationship Id="rId6" Type="http://schemas.openxmlformats.org/officeDocument/2006/relationships/slideLayout" Target="../slideLayouts/slideLayout2.xml"/><Relationship Id="rId5" Type="http://schemas.openxmlformats.org/officeDocument/2006/relationships/tags" Target="../tags/tag98.xml"/><Relationship Id="rId4" Type="http://schemas.openxmlformats.org/officeDocument/2006/relationships/tags" Target="../tags/tag97.xml"/><Relationship Id="rId9"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0.xml"/><Relationship Id="rId1" Type="http://schemas.openxmlformats.org/officeDocument/2006/relationships/tags" Target="../tags/tag99.xml"/><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101.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tags" Target="../tags/tag104.xml"/><Relationship Id="rId7" Type="http://schemas.openxmlformats.org/officeDocument/2006/relationships/image" Target="../media/image27.png"/><Relationship Id="rId2" Type="http://schemas.openxmlformats.org/officeDocument/2006/relationships/tags" Target="../tags/tag103.xml"/><Relationship Id="rId1" Type="http://schemas.openxmlformats.org/officeDocument/2006/relationships/tags" Target="../tags/tag102.xml"/><Relationship Id="rId6" Type="http://schemas.openxmlformats.org/officeDocument/2006/relationships/slideLayout" Target="../slideLayouts/slideLayout2.xml"/><Relationship Id="rId5" Type="http://schemas.openxmlformats.org/officeDocument/2006/relationships/tags" Target="../tags/tag106.xml"/><Relationship Id="rId10" Type="http://schemas.openxmlformats.org/officeDocument/2006/relationships/chart" Target="../charts/chart3.xml"/><Relationship Id="rId4" Type="http://schemas.openxmlformats.org/officeDocument/2006/relationships/tags" Target="../tags/tag105.xml"/><Relationship Id="rId9" Type="http://schemas.openxmlformats.org/officeDocument/2006/relationships/chart" Target="../charts/chart2.xml"/></Relationships>
</file>

<file path=ppt/slides/_rels/slide17.xml.rels><?xml version="1.0" encoding="UTF-8" standalone="yes"?>
<Relationships xmlns="http://schemas.openxmlformats.org/package/2006/relationships"><Relationship Id="rId8" Type="http://schemas.openxmlformats.org/officeDocument/2006/relationships/tags" Target="../tags/tag114.xml"/><Relationship Id="rId13" Type="http://schemas.openxmlformats.org/officeDocument/2006/relationships/tags" Target="../tags/tag119.xml"/><Relationship Id="rId18" Type="http://schemas.openxmlformats.org/officeDocument/2006/relationships/tags" Target="../tags/tag124.xml"/><Relationship Id="rId3" Type="http://schemas.openxmlformats.org/officeDocument/2006/relationships/tags" Target="../tags/tag109.xml"/><Relationship Id="rId21" Type="http://schemas.openxmlformats.org/officeDocument/2006/relationships/slideLayout" Target="../slideLayouts/slideLayout2.xml"/><Relationship Id="rId7" Type="http://schemas.openxmlformats.org/officeDocument/2006/relationships/tags" Target="../tags/tag113.xml"/><Relationship Id="rId12" Type="http://schemas.openxmlformats.org/officeDocument/2006/relationships/tags" Target="../tags/tag118.xml"/><Relationship Id="rId17" Type="http://schemas.openxmlformats.org/officeDocument/2006/relationships/tags" Target="../tags/tag123.xml"/><Relationship Id="rId2" Type="http://schemas.openxmlformats.org/officeDocument/2006/relationships/tags" Target="../tags/tag108.xml"/><Relationship Id="rId16" Type="http://schemas.openxmlformats.org/officeDocument/2006/relationships/tags" Target="../tags/tag122.xml"/><Relationship Id="rId20" Type="http://schemas.openxmlformats.org/officeDocument/2006/relationships/tags" Target="../tags/tag126.xml"/><Relationship Id="rId1" Type="http://schemas.openxmlformats.org/officeDocument/2006/relationships/tags" Target="../tags/tag107.xml"/><Relationship Id="rId6" Type="http://schemas.openxmlformats.org/officeDocument/2006/relationships/tags" Target="../tags/tag112.xml"/><Relationship Id="rId11" Type="http://schemas.openxmlformats.org/officeDocument/2006/relationships/tags" Target="../tags/tag117.xml"/><Relationship Id="rId5" Type="http://schemas.openxmlformats.org/officeDocument/2006/relationships/tags" Target="../tags/tag111.xml"/><Relationship Id="rId15" Type="http://schemas.openxmlformats.org/officeDocument/2006/relationships/tags" Target="../tags/tag121.xml"/><Relationship Id="rId23" Type="http://schemas.openxmlformats.org/officeDocument/2006/relationships/chart" Target="../charts/chart4.xml"/><Relationship Id="rId10" Type="http://schemas.openxmlformats.org/officeDocument/2006/relationships/tags" Target="../tags/tag116.xml"/><Relationship Id="rId19" Type="http://schemas.openxmlformats.org/officeDocument/2006/relationships/tags" Target="../tags/tag125.xml"/><Relationship Id="rId4" Type="http://schemas.openxmlformats.org/officeDocument/2006/relationships/tags" Target="../tags/tag110.xml"/><Relationship Id="rId9" Type="http://schemas.openxmlformats.org/officeDocument/2006/relationships/tags" Target="../tags/tag115.xml"/><Relationship Id="rId14" Type="http://schemas.openxmlformats.org/officeDocument/2006/relationships/tags" Target="../tags/tag120.xml"/><Relationship Id="rId22" Type="http://schemas.openxmlformats.org/officeDocument/2006/relationships/image" Target="../media/image28.png"/></Relationships>
</file>

<file path=ppt/slides/_rels/slide18.xml.rels><?xml version="1.0" encoding="UTF-8" standalone="yes"?>
<Relationships xmlns="http://schemas.openxmlformats.org/package/2006/relationships"><Relationship Id="rId8" Type="http://schemas.openxmlformats.org/officeDocument/2006/relationships/image" Target="../media/image29.jpeg"/><Relationship Id="rId3" Type="http://schemas.openxmlformats.org/officeDocument/2006/relationships/tags" Target="../tags/tag129.xml"/><Relationship Id="rId7" Type="http://schemas.openxmlformats.org/officeDocument/2006/relationships/slideLayout" Target="../slideLayouts/slideLayout2.xml"/><Relationship Id="rId2" Type="http://schemas.openxmlformats.org/officeDocument/2006/relationships/tags" Target="../tags/tag128.xml"/><Relationship Id="rId1" Type="http://schemas.openxmlformats.org/officeDocument/2006/relationships/tags" Target="../tags/tag127.xml"/><Relationship Id="rId6" Type="http://schemas.openxmlformats.org/officeDocument/2006/relationships/tags" Target="../tags/tag132.xml"/><Relationship Id="rId11" Type="http://schemas.openxmlformats.org/officeDocument/2006/relationships/image" Target="../media/image32.jpeg"/><Relationship Id="rId5" Type="http://schemas.openxmlformats.org/officeDocument/2006/relationships/tags" Target="../tags/tag131.xml"/><Relationship Id="rId10" Type="http://schemas.openxmlformats.org/officeDocument/2006/relationships/image" Target="../media/image31.jpeg"/><Relationship Id="rId4" Type="http://schemas.openxmlformats.org/officeDocument/2006/relationships/tags" Target="../tags/tag130.xml"/><Relationship Id="rId9" Type="http://schemas.openxmlformats.org/officeDocument/2006/relationships/image" Target="../media/image30.jpeg"/></Relationships>
</file>

<file path=ppt/slides/_rels/slide19.xml.rels><?xml version="1.0" encoding="UTF-8" standalone="yes"?>
<Relationships xmlns="http://schemas.openxmlformats.org/package/2006/relationships"><Relationship Id="rId3" Type="http://schemas.openxmlformats.org/officeDocument/2006/relationships/tags" Target="../tags/tag135.xml"/><Relationship Id="rId2" Type="http://schemas.openxmlformats.org/officeDocument/2006/relationships/tags" Target="../tags/tag134.xml"/><Relationship Id="rId1" Type="http://schemas.openxmlformats.org/officeDocument/2006/relationships/tags" Target="../tags/tag133.xml"/><Relationship Id="rId6" Type="http://schemas.openxmlformats.org/officeDocument/2006/relationships/slideLayout" Target="../slideLayouts/slideLayout2.xml"/><Relationship Id="rId5" Type="http://schemas.openxmlformats.org/officeDocument/2006/relationships/tags" Target="../tags/tag137.xml"/><Relationship Id="rId4" Type="http://schemas.openxmlformats.org/officeDocument/2006/relationships/tags" Target="../tags/tag136.xml"/></Relationships>
</file>

<file path=ppt/slides/_rels/slide2.xml.rels><?xml version="1.0" encoding="UTF-8" standalone="yes"?>
<Relationships xmlns="http://schemas.openxmlformats.org/package/2006/relationships"><Relationship Id="rId3" Type="http://schemas.openxmlformats.org/officeDocument/2006/relationships/tags" Target="../tags/tag6.xml"/><Relationship Id="rId7" Type="http://schemas.openxmlformats.org/officeDocument/2006/relationships/image" Target="../media/image3.bmp"/><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slideLayout" Target="../slideLayouts/slideLayout7.xml"/><Relationship Id="rId5" Type="http://schemas.openxmlformats.org/officeDocument/2006/relationships/tags" Target="../tags/tag8.xml"/><Relationship Id="rId4" Type="http://schemas.openxmlformats.org/officeDocument/2006/relationships/tags" Target="../tags/tag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tags" Target="../tags/tag139.xml"/><Relationship Id="rId1" Type="http://schemas.openxmlformats.org/officeDocument/2006/relationships/tags" Target="../tags/tag138.xml"/><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11.xml"/><Relationship Id="rId7" Type="http://schemas.openxmlformats.org/officeDocument/2006/relationships/slideLayout" Target="../slideLayouts/slideLayout2.xml"/><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9"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tags" Target="../tags/tag22.xml"/><Relationship Id="rId13" Type="http://schemas.openxmlformats.org/officeDocument/2006/relationships/tags" Target="../tags/tag27.xml"/><Relationship Id="rId18" Type="http://schemas.openxmlformats.org/officeDocument/2006/relationships/tags" Target="../tags/tag32.xml"/><Relationship Id="rId26" Type="http://schemas.openxmlformats.org/officeDocument/2006/relationships/tags" Target="../tags/tag40.xml"/><Relationship Id="rId3" Type="http://schemas.openxmlformats.org/officeDocument/2006/relationships/tags" Target="../tags/tag17.xml"/><Relationship Id="rId21" Type="http://schemas.openxmlformats.org/officeDocument/2006/relationships/tags" Target="../tags/tag35.xml"/><Relationship Id="rId7" Type="http://schemas.openxmlformats.org/officeDocument/2006/relationships/tags" Target="../tags/tag21.xml"/><Relationship Id="rId12" Type="http://schemas.openxmlformats.org/officeDocument/2006/relationships/tags" Target="../tags/tag26.xml"/><Relationship Id="rId17" Type="http://schemas.openxmlformats.org/officeDocument/2006/relationships/tags" Target="../tags/tag31.xml"/><Relationship Id="rId25" Type="http://schemas.openxmlformats.org/officeDocument/2006/relationships/tags" Target="../tags/tag39.xml"/><Relationship Id="rId2" Type="http://schemas.openxmlformats.org/officeDocument/2006/relationships/tags" Target="../tags/tag16.xml"/><Relationship Id="rId16" Type="http://schemas.openxmlformats.org/officeDocument/2006/relationships/tags" Target="../tags/tag30.xml"/><Relationship Id="rId20" Type="http://schemas.openxmlformats.org/officeDocument/2006/relationships/tags" Target="../tags/tag34.xml"/><Relationship Id="rId29" Type="http://schemas.openxmlformats.org/officeDocument/2006/relationships/tags" Target="../tags/tag43.xml"/><Relationship Id="rId1" Type="http://schemas.openxmlformats.org/officeDocument/2006/relationships/tags" Target="../tags/tag15.xml"/><Relationship Id="rId6" Type="http://schemas.openxmlformats.org/officeDocument/2006/relationships/tags" Target="../tags/tag20.xml"/><Relationship Id="rId11" Type="http://schemas.openxmlformats.org/officeDocument/2006/relationships/tags" Target="../tags/tag25.xml"/><Relationship Id="rId24" Type="http://schemas.openxmlformats.org/officeDocument/2006/relationships/tags" Target="../tags/tag38.xml"/><Relationship Id="rId32" Type="http://schemas.openxmlformats.org/officeDocument/2006/relationships/image" Target="../media/image12.png"/><Relationship Id="rId5" Type="http://schemas.openxmlformats.org/officeDocument/2006/relationships/tags" Target="../tags/tag19.xml"/><Relationship Id="rId15" Type="http://schemas.openxmlformats.org/officeDocument/2006/relationships/tags" Target="../tags/tag29.xml"/><Relationship Id="rId23" Type="http://schemas.openxmlformats.org/officeDocument/2006/relationships/tags" Target="../tags/tag37.xml"/><Relationship Id="rId28" Type="http://schemas.openxmlformats.org/officeDocument/2006/relationships/tags" Target="../tags/tag42.xml"/><Relationship Id="rId10" Type="http://schemas.openxmlformats.org/officeDocument/2006/relationships/tags" Target="../tags/tag24.xml"/><Relationship Id="rId19" Type="http://schemas.openxmlformats.org/officeDocument/2006/relationships/tags" Target="../tags/tag33.xml"/><Relationship Id="rId31" Type="http://schemas.openxmlformats.org/officeDocument/2006/relationships/slideLayout" Target="../slideLayouts/slideLayout2.xml"/><Relationship Id="rId4" Type="http://schemas.openxmlformats.org/officeDocument/2006/relationships/tags" Target="../tags/tag18.xml"/><Relationship Id="rId9" Type="http://schemas.openxmlformats.org/officeDocument/2006/relationships/tags" Target="../tags/tag23.xml"/><Relationship Id="rId14" Type="http://schemas.openxmlformats.org/officeDocument/2006/relationships/tags" Target="../tags/tag28.xml"/><Relationship Id="rId22" Type="http://schemas.openxmlformats.org/officeDocument/2006/relationships/tags" Target="../tags/tag36.xml"/><Relationship Id="rId27" Type="http://schemas.openxmlformats.org/officeDocument/2006/relationships/tags" Target="../tags/tag41.xml"/><Relationship Id="rId30" Type="http://schemas.openxmlformats.org/officeDocument/2006/relationships/tags" Target="../tags/tag44.xml"/></Relationships>
</file>

<file path=ppt/slides/_rels/slide7.xml.rels><?xml version="1.0" encoding="UTF-8" standalone="yes"?>
<Relationships xmlns="http://schemas.openxmlformats.org/package/2006/relationships"><Relationship Id="rId8" Type="http://schemas.openxmlformats.org/officeDocument/2006/relationships/tags" Target="../tags/tag52.xml"/><Relationship Id="rId13" Type="http://schemas.openxmlformats.org/officeDocument/2006/relationships/tags" Target="../tags/tag57.xml"/><Relationship Id="rId18" Type="http://schemas.openxmlformats.org/officeDocument/2006/relationships/tags" Target="../tags/tag62.xml"/><Relationship Id="rId3" Type="http://schemas.openxmlformats.org/officeDocument/2006/relationships/tags" Target="../tags/tag47.xml"/><Relationship Id="rId21" Type="http://schemas.openxmlformats.org/officeDocument/2006/relationships/tags" Target="../tags/tag65.xml"/><Relationship Id="rId7" Type="http://schemas.openxmlformats.org/officeDocument/2006/relationships/tags" Target="../tags/tag51.xml"/><Relationship Id="rId12" Type="http://schemas.openxmlformats.org/officeDocument/2006/relationships/tags" Target="../tags/tag56.xml"/><Relationship Id="rId17" Type="http://schemas.openxmlformats.org/officeDocument/2006/relationships/tags" Target="../tags/tag61.xml"/><Relationship Id="rId25" Type="http://schemas.openxmlformats.org/officeDocument/2006/relationships/image" Target="../media/image14.png"/><Relationship Id="rId2" Type="http://schemas.openxmlformats.org/officeDocument/2006/relationships/tags" Target="../tags/tag46.xml"/><Relationship Id="rId16" Type="http://schemas.openxmlformats.org/officeDocument/2006/relationships/tags" Target="../tags/tag60.xml"/><Relationship Id="rId20" Type="http://schemas.openxmlformats.org/officeDocument/2006/relationships/tags" Target="../tags/tag64.xml"/><Relationship Id="rId1" Type="http://schemas.openxmlformats.org/officeDocument/2006/relationships/tags" Target="../tags/tag45.xml"/><Relationship Id="rId6" Type="http://schemas.openxmlformats.org/officeDocument/2006/relationships/tags" Target="../tags/tag50.xml"/><Relationship Id="rId11" Type="http://schemas.openxmlformats.org/officeDocument/2006/relationships/tags" Target="../tags/tag55.xml"/><Relationship Id="rId24" Type="http://schemas.openxmlformats.org/officeDocument/2006/relationships/image" Target="../media/image13.png"/><Relationship Id="rId5" Type="http://schemas.openxmlformats.org/officeDocument/2006/relationships/tags" Target="../tags/tag49.xml"/><Relationship Id="rId15" Type="http://schemas.openxmlformats.org/officeDocument/2006/relationships/tags" Target="../tags/tag59.xml"/><Relationship Id="rId23" Type="http://schemas.openxmlformats.org/officeDocument/2006/relationships/slideLayout" Target="../slideLayouts/slideLayout2.xml"/><Relationship Id="rId10" Type="http://schemas.openxmlformats.org/officeDocument/2006/relationships/tags" Target="../tags/tag54.xml"/><Relationship Id="rId19" Type="http://schemas.openxmlformats.org/officeDocument/2006/relationships/tags" Target="../tags/tag63.xml"/><Relationship Id="rId4" Type="http://schemas.openxmlformats.org/officeDocument/2006/relationships/tags" Target="../tags/tag48.xml"/><Relationship Id="rId9" Type="http://schemas.openxmlformats.org/officeDocument/2006/relationships/tags" Target="../tags/tag53.xml"/><Relationship Id="rId14" Type="http://schemas.openxmlformats.org/officeDocument/2006/relationships/tags" Target="../tags/tag58.xml"/><Relationship Id="rId22" Type="http://schemas.openxmlformats.org/officeDocument/2006/relationships/tags" Target="../tags/tag66.xml"/></Relationships>
</file>

<file path=ppt/slides/_rels/slide8.xml.rels><?xml version="1.0" encoding="UTF-8" standalone="yes"?>
<Relationships xmlns="http://schemas.openxmlformats.org/package/2006/relationships"><Relationship Id="rId8" Type="http://schemas.openxmlformats.org/officeDocument/2006/relationships/tags" Target="../tags/tag74.xml"/><Relationship Id="rId13" Type="http://schemas.openxmlformats.org/officeDocument/2006/relationships/tags" Target="../tags/tag79.xml"/><Relationship Id="rId18" Type="http://schemas.openxmlformats.org/officeDocument/2006/relationships/tags" Target="../tags/tag84.xml"/><Relationship Id="rId3" Type="http://schemas.openxmlformats.org/officeDocument/2006/relationships/tags" Target="../tags/tag69.xml"/><Relationship Id="rId7" Type="http://schemas.openxmlformats.org/officeDocument/2006/relationships/tags" Target="../tags/tag73.xml"/><Relationship Id="rId12" Type="http://schemas.openxmlformats.org/officeDocument/2006/relationships/tags" Target="../tags/tag78.xml"/><Relationship Id="rId17" Type="http://schemas.openxmlformats.org/officeDocument/2006/relationships/tags" Target="../tags/tag83.xml"/><Relationship Id="rId2" Type="http://schemas.openxmlformats.org/officeDocument/2006/relationships/tags" Target="../tags/tag68.xml"/><Relationship Id="rId16" Type="http://schemas.openxmlformats.org/officeDocument/2006/relationships/tags" Target="../tags/tag82.xml"/><Relationship Id="rId20" Type="http://schemas.openxmlformats.org/officeDocument/2006/relationships/image" Target="../media/image15.png"/><Relationship Id="rId1" Type="http://schemas.openxmlformats.org/officeDocument/2006/relationships/tags" Target="../tags/tag67.xml"/><Relationship Id="rId6" Type="http://schemas.openxmlformats.org/officeDocument/2006/relationships/tags" Target="../tags/tag72.xml"/><Relationship Id="rId11" Type="http://schemas.openxmlformats.org/officeDocument/2006/relationships/tags" Target="../tags/tag77.xml"/><Relationship Id="rId5" Type="http://schemas.openxmlformats.org/officeDocument/2006/relationships/tags" Target="../tags/tag71.xml"/><Relationship Id="rId15" Type="http://schemas.openxmlformats.org/officeDocument/2006/relationships/tags" Target="../tags/tag81.xml"/><Relationship Id="rId10" Type="http://schemas.openxmlformats.org/officeDocument/2006/relationships/tags" Target="../tags/tag76.xml"/><Relationship Id="rId19" Type="http://schemas.openxmlformats.org/officeDocument/2006/relationships/slideLayout" Target="../slideLayouts/slideLayout2.xml"/><Relationship Id="rId4" Type="http://schemas.openxmlformats.org/officeDocument/2006/relationships/tags" Target="../tags/tag70.xml"/><Relationship Id="rId9" Type="http://schemas.openxmlformats.org/officeDocument/2006/relationships/tags" Target="../tags/tag75.xml"/><Relationship Id="rId14" Type="http://schemas.openxmlformats.org/officeDocument/2006/relationships/tags" Target="../tags/tag80.xml"/></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tags" Target="../tags/tag87.xml"/><Relationship Id="rId7" Type="http://schemas.openxmlformats.org/officeDocument/2006/relationships/image" Target="../media/image16.png"/><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slideLayout" Target="../slideLayouts/slideLayout2.xml"/><Relationship Id="rId5" Type="http://schemas.openxmlformats.org/officeDocument/2006/relationships/tags" Target="../tags/tag89.xml"/><Relationship Id="rId4" Type="http://schemas.openxmlformats.org/officeDocument/2006/relationships/tags" Target="../tags/tag88.xml"/><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116" name="PA_文本框 115"/>
          <p:cNvSpPr txBox="1"/>
          <p:nvPr>
            <p:custDataLst>
              <p:tags r:id="rId1"/>
            </p:custDataLst>
          </p:nvPr>
        </p:nvSpPr>
        <p:spPr>
          <a:xfrm>
            <a:off x="4341774" y="2026333"/>
            <a:ext cx="7511993" cy="707886"/>
          </a:xfrm>
          <a:prstGeom prst="rect">
            <a:avLst/>
          </a:prstGeom>
          <a:noFill/>
        </p:spPr>
        <p:txBody>
          <a:bodyPr wrap="none" rtlCol="0">
            <a:spAutoFit/>
          </a:bodyPr>
          <a:lstStyle/>
          <a:p>
            <a:r>
              <a:rPr kumimoji="1" lang="zh-CN" altLang="en-US" sz="2000" spc="300" dirty="0">
                <a:solidFill>
                  <a:schemeClr val="tx2"/>
                </a:solidFill>
                <a:latin typeface="微软雅黑" panose="020B0503020204020204" pitchFamily="34" charset="-122"/>
                <a:ea typeface="微软雅黑" panose="020B0503020204020204" pitchFamily="34" charset="-122"/>
                <a:cs typeface="Times New Roman" panose="02020603050405020304" pitchFamily="18" charset="0"/>
              </a:rPr>
              <a:t>“赛博刻板印象”只是刻板印象吗？</a:t>
            </a:r>
            <a:endParaRPr kumimoji="1" lang="en-US" altLang="zh-CN" sz="2000" spc="300" dirty="0">
              <a:solidFill>
                <a:schemeClr val="tx2"/>
              </a:solidFill>
              <a:latin typeface="微软雅黑" panose="020B0503020204020204" pitchFamily="34" charset="-122"/>
              <a:ea typeface="微软雅黑" panose="020B0503020204020204" pitchFamily="34" charset="-122"/>
              <a:cs typeface="Times New Roman" panose="02020603050405020304" pitchFamily="18" charset="0"/>
            </a:endParaRPr>
          </a:p>
          <a:p>
            <a:r>
              <a:rPr kumimoji="1" lang="en-US" altLang="zh-CN" sz="2000" spc="300" dirty="0">
                <a:solidFill>
                  <a:schemeClr val="tx2"/>
                </a:solidFill>
                <a:latin typeface="微软雅黑" panose="020B0503020204020204" pitchFamily="34" charset="-122"/>
                <a:ea typeface="微软雅黑" panose="020B0503020204020204" pitchFamily="34" charset="-122"/>
                <a:cs typeface="Times New Roman" panose="02020603050405020304" pitchFamily="18" charset="0"/>
              </a:rPr>
              <a:t>       ——</a:t>
            </a:r>
            <a:r>
              <a:rPr kumimoji="1" lang="zh-CN" altLang="en-US" sz="2000" spc="300" dirty="0">
                <a:solidFill>
                  <a:schemeClr val="tx2"/>
                </a:solidFill>
                <a:latin typeface="微软雅黑" panose="020B0503020204020204" pitchFamily="34" charset="-122"/>
                <a:ea typeface="微软雅黑" panose="020B0503020204020204" pitchFamily="34" charset="-122"/>
                <a:cs typeface="Times New Roman" panose="02020603050405020304" pitchFamily="18" charset="0"/>
              </a:rPr>
              <a:t>以近期的两个典型事件在互联网中的讨论为例</a:t>
            </a:r>
          </a:p>
        </p:txBody>
      </p:sp>
      <p:sp>
        <p:nvSpPr>
          <p:cNvPr id="34" name="PA_chenying0907 148"/>
          <p:cNvSpPr/>
          <p:nvPr>
            <p:custDataLst>
              <p:tags r:id="rId2"/>
            </p:custDataLst>
          </p:nvPr>
        </p:nvSpPr>
        <p:spPr>
          <a:xfrm>
            <a:off x="7100442" y="1578398"/>
            <a:ext cx="3193115" cy="279757"/>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200" dirty="0">
                <a:latin typeface="微软雅黑" panose="020B0503020204020204" pitchFamily="34" charset="-122"/>
                <a:ea typeface="微软雅黑" panose="020B0503020204020204" pitchFamily="34" charset="-122"/>
                <a:cs typeface="萝莉体 第二版" panose="02000500000000000000" pitchFamily="2" charset="-122"/>
              </a:rPr>
              <a:t>RENMIN UNIVERSITY OF CHINA</a:t>
            </a:r>
          </a:p>
        </p:txBody>
      </p:sp>
      <p:sp>
        <p:nvSpPr>
          <p:cNvPr id="2" name="文本框 1"/>
          <p:cNvSpPr txBox="1"/>
          <p:nvPr/>
        </p:nvSpPr>
        <p:spPr>
          <a:xfrm>
            <a:off x="9057372" y="4687503"/>
            <a:ext cx="3012708" cy="369332"/>
          </a:xfrm>
          <a:prstGeom prst="rect">
            <a:avLst/>
          </a:prstGeom>
          <a:noFill/>
        </p:spPr>
        <p:txBody>
          <a:bodyPr wrap="square" rtlCol="0">
            <a:spAutoFit/>
          </a:bodyPr>
          <a:lstStyle/>
          <a:p>
            <a:r>
              <a:rPr lang="en-US" altLang="zh-CN" dirty="0">
                <a:latin typeface="Arial Black" panose="020B0A04020102020204" pitchFamily="34" charset="0"/>
              </a:rPr>
              <a:t>------</a:t>
            </a:r>
            <a:r>
              <a:rPr lang="zh-CN" altLang="en-US" dirty="0">
                <a:latin typeface="Arial Black" panose="020B0A04020102020204" pitchFamily="34" charset="0"/>
              </a:rPr>
              <a:t>大伙儿好像懒得起名组</a:t>
            </a: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100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additive="base">
                                        <p:cTn id="7" dur="500" fill="hold"/>
                                        <p:tgtEl>
                                          <p:spTgt spid="116"/>
                                        </p:tgtEl>
                                        <p:attrNameLst>
                                          <p:attrName>ppt_x</p:attrName>
                                        </p:attrNameLst>
                                      </p:cBhvr>
                                      <p:tavLst>
                                        <p:tav tm="0">
                                          <p:val>
                                            <p:strVal val="1+#ppt_w/2"/>
                                          </p:val>
                                        </p:tav>
                                        <p:tav tm="100000">
                                          <p:val>
                                            <p:strVal val="#ppt_x"/>
                                          </p:val>
                                        </p:tav>
                                      </p:tavLst>
                                    </p:anim>
                                    <p:anim calcmode="lin" valueType="num">
                                      <p:cBhvr additive="base">
                                        <p:cTn id="8" dur="500" fill="hold"/>
                                        <p:tgtEl>
                                          <p:spTgt spid="116"/>
                                        </p:tgtEl>
                                        <p:attrNameLst>
                                          <p:attrName>ppt_y</p:attrName>
                                        </p:attrNameLst>
                                      </p:cBhvr>
                                      <p:tavLst>
                                        <p:tav tm="0">
                                          <p:val>
                                            <p:strVal val="#ppt_y"/>
                                          </p:val>
                                        </p:tav>
                                        <p:tav tm="100000">
                                          <p:val>
                                            <p:strVal val="#ppt_y"/>
                                          </p:val>
                                        </p:tav>
                                      </p:tavLst>
                                    </p:anim>
                                  </p:childTnLst>
                                </p:cTn>
                              </p:par>
                              <p:par>
                                <p:cTn id="9" presetID="22" presetClass="entr" presetSubtype="4" fill="hold" grpId="0" nodeType="withEffect">
                                  <p:stCondLst>
                                    <p:cond delay="100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p:bldP spid="34"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custDataLst>
              <p:tags r:id="rId2"/>
            </p:custDataLst>
          </p:nvPr>
        </p:nvSpPr>
        <p:spPr>
          <a:xfrm>
            <a:off x="1019075" y="155575"/>
            <a:ext cx="4365990" cy="1358633"/>
          </a:xfrm>
          <a:prstGeom prst="rect">
            <a:avLst/>
          </a:prstGeom>
          <a:noFill/>
        </p:spPr>
        <p:txBody>
          <a:bodyPr wrap="square" lIns="63500" tIns="25400" rIns="63500" bIns="25400" rtlCol="0" anchor="b" anchorCtr="0">
            <a:normAutofit/>
          </a:bodyPr>
          <a:lstStyle/>
          <a:p>
            <a:pPr indent="0">
              <a:lnSpc>
                <a:spcPct val="100000"/>
              </a:lnSpc>
              <a:spcBef>
                <a:spcPts val="0"/>
              </a:spcBef>
              <a:spcAft>
                <a:spcPts val="0"/>
              </a:spcAft>
              <a:buSzPct val="100000"/>
              <a:buNone/>
            </a:pPr>
            <a:r>
              <a:rPr lang="en-US" altLang="zh-CN" sz="4000" b="1" spc="160" dirty="0">
                <a:solidFill>
                  <a:schemeClr val="accent1"/>
                </a:solidFill>
                <a:latin typeface="微软雅黑" panose="020B0503020204020204" pitchFamily="34" charset="-122"/>
                <a:ea typeface="微软雅黑" panose="020B0503020204020204" pitchFamily="34" charset="-122"/>
              </a:rPr>
              <a:t>b</a:t>
            </a:r>
            <a:r>
              <a:rPr lang="zh-CN" altLang="en-US" sz="4000" b="1" spc="160" dirty="0">
                <a:solidFill>
                  <a:schemeClr val="accent1"/>
                </a:solidFill>
                <a:latin typeface="微软雅黑" panose="020B0503020204020204" pitchFamily="34" charset="-122"/>
                <a:ea typeface="微软雅黑" panose="020B0503020204020204" pitchFamily="34" charset="-122"/>
              </a:rPr>
              <a:t>站</a:t>
            </a:r>
          </a:p>
        </p:txBody>
      </p:sp>
      <p:sp>
        <p:nvSpPr>
          <p:cNvPr id="9" name="文本框 8"/>
          <p:cNvSpPr txBox="1"/>
          <p:nvPr/>
        </p:nvSpPr>
        <p:spPr>
          <a:xfrm>
            <a:off x="5782851" y="4890461"/>
            <a:ext cx="5507583" cy="1383665"/>
          </a:xfrm>
          <a:prstGeom prst="rect">
            <a:avLst/>
          </a:prstGeom>
          <a:noFill/>
        </p:spPr>
        <p:txBody>
          <a:bodyPr wrap="square" rtlCol="0">
            <a:spAutoFit/>
          </a:bodyPr>
          <a:lstStyle/>
          <a:p>
            <a:r>
              <a:rPr sz="1400" b="0" i="0" dirty="0">
                <a:solidFill>
                  <a:srgbClr val="000000"/>
                </a:solidFill>
                <a:latin typeface="Helvetica Neue"/>
              </a:rPr>
              <a:t>在基于b站评论数据构建的LDA模型中，可以认为Topic0主要倾向讨论事件本身，认为女生没有对高速行驶的车上跳下的危险性有足够的意识；Topic1主要倾向于讨论其它平台上对这件事的看法，其中豆瓣与微博正是我们传统认为的“更加支持女性的平台”；Topic2主要倾向于批评舆论比较病态且偏激；Topic3主要倾向于担忧是否会导致社会进一步撕裂。</a:t>
            </a:r>
          </a:p>
        </p:txBody>
      </p:sp>
      <p:pic>
        <p:nvPicPr>
          <p:cNvPr id="103" name="图片 102"/>
          <p:cNvPicPr/>
          <p:nvPr/>
        </p:nvPicPr>
        <p:blipFill>
          <a:blip r:embed="rId4"/>
          <a:stretch>
            <a:fillRect/>
          </a:stretch>
        </p:blipFill>
        <p:spPr>
          <a:xfrm>
            <a:off x="-17145" y="2357120"/>
            <a:ext cx="5474970" cy="4098290"/>
          </a:xfrm>
          <a:prstGeom prst="rect">
            <a:avLst/>
          </a:prstGeom>
          <a:noFill/>
          <a:ln w="9525">
            <a:noFill/>
          </a:ln>
        </p:spPr>
      </p:pic>
      <p:pic>
        <p:nvPicPr>
          <p:cNvPr id="104" name="图片 103"/>
          <p:cNvPicPr/>
          <p:nvPr/>
        </p:nvPicPr>
        <p:blipFill>
          <a:blip r:embed="rId5"/>
          <a:stretch>
            <a:fillRect/>
          </a:stretch>
        </p:blipFill>
        <p:spPr>
          <a:xfrm>
            <a:off x="5544820" y="155575"/>
            <a:ext cx="5984240" cy="4231005"/>
          </a:xfrm>
          <a:prstGeom prst="rect">
            <a:avLst/>
          </a:prstGeom>
          <a:noFill/>
          <a:ln w="9525">
            <a:noFill/>
          </a:ln>
        </p:spPr>
      </p:pic>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custDataLst>
              <p:tags r:id="rId2"/>
            </p:custDataLst>
          </p:nvPr>
        </p:nvSpPr>
        <p:spPr>
          <a:xfrm>
            <a:off x="1001027" y="0"/>
            <a:ext cx="6834505" cy="1358900"/>
          </a:xfrm>
          <a:prstGeom prst="rect">
            <a:avLst/>
          </a:prstGeom>
          <a:noFill/>
        </p:spPr>
        <p:txBody>
          <a:bodyPr wrap="square" lIns="63500" tIns="25400" rIns="63500" bIns="25400" rtlCol="0" anchor="b" anchorCtr="0">
            <a:normAutofit/>
          </a:bodyPr>
          <a:lstStyle/>
          <a:p>
            <a:pPr indent="0">
              <a:lnSpc>
                <a:spcPct val="100000"/>
              </a:lnSpc>
              <a:spcBef>
                <a:spcPts val="0"/>
              </a:spcBef>
              <a:spcAft>
                <a:spcPts val="0"/>
              </a:spcAft>
              <a:buSzPct val="100000"/>
              <a:buNone/>
            </a:pPr>
            <a:r>
              <a:rPr lang="en-US" altLang="zh-CN" sz="4000" b="1" spc="160" dirty="0">
                <a:solidFill>
                  <a:schemeClr val="accent1"/>
                </a:solidFill>
                <a:latin typeface="微软雅黑" panose="020B0503020204020204" pitchFamily="34" charset="-122"/>
                <a:ea typeface="微软雅黑" panose="020B0503020204020204" pitchFamily="34" charset="-122"/>
              </a:rPr>
              <a:t>b</a:t>
            </a:r>
            <a:r>
              <a:rPr lang="zh-CN" altLang="en-US" sz="4000" b="1" spc="160" dirty="0">
                <a:solidFill>
                  <a:schemeClr val="accent1"/>
                </a:solidFill>
                <a:latin typeface="微软雅黑" panose="020B0503020204020204" pitchFamily="34" charset="-122"/>
                <a:ea typeface="微软雅黑" panose="020B0503020204020204" pitchFamily="34" charset="-122"/>
              </a:rPr>
              <a:t>站与知乎的评论主题分析</a:t>
            </a:r>
          </a:p>
        </p:txBody>
      </p:sp>
      <p:sp>
        <p:nvSpPr>
          <p:cNvPr id="9" name="文本框 8"/>
          <p:cNvSpPr txBox="1"/>
          <p:nvPr/>
        </p:nvSpPr>
        <p:spPr>
          <a:xfrm>
            <a:off x="1001027" y="2444057"/>
            <a:ext cx="8743282" cy="1815882"/>
          </a:xfrm>
          <a:prstGeom prst="rect">
            <a:avLst/>
          </a:prstGeom>
          <a:noFill/>
        </p:spPr>
        <p:txBody>
          <a:bodyPr wrap="square" rtlCol="0">
            <a:spAutoFit/>
          </a:bodyPr>
          <a:lstStyle/>
          <a:p>
            <a:r>
              <a:rPr sz="2800" b="0" i="0" dirty="0">
                <a:solidFill>
                  <a:srgbClr val="000000"/>
                </a:solidFill>
                <a:latin typeface="Helvetica Neue"/>
              </a:rPr>
              <a:t>我们可以发现，知乎与b站上的讨论是十分接近的。这可能有一个重要原因是我们爬取的知乎数据主要来自于各个回答下面的评论区。至少我们可以了解到，知乎评论区与b站评论区的话题与成分是相似度比较高的。</a:t>
            </a:r>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5" name="文本框 4"/>
          <p:cNvSpPr txBox="1"/>
          <p:nvPr>
            <p:custDataLst>
              <p:tags r:id="rId2"/>
            </p:custDataLst>
          </p:nvPr>
        </p:nvSpPr>
        <p:spPr>
          <a:xfrm>
            <a:off x="609564" y="914383"/>
            <a:ext cx="4000525" cy="1358633"/>
          </a:xfrm>
          <a:prstGeom prst="rect">
            <a:avLst/>
          </a:prstGeom>
          <a:noFill/>
        </p:spPr>
        <p:txBody>
          <a:bodyPr wrap="square" lIns="63500" tIns="25400" rIns="63500" bIns="25400" rtlCol="0" anchor="b" anchorCtr="0">
            <a:normAutofit/>
          </a:bodyPr>
          <a:lstStyle/>
          <a:p>
            <a:pPr marL="0" indent="0" algn="l">
              <a:lnSpc>
                <a:spcPct val="100000"/>
              </a:lnSpc>
              <a:spcBef>
                <a:spcPts val="0"/>
              </a:spcBef>
              <a:spcAft>
                <a:spcPts val="0"/>
              </a:spcAft>
              <a:buSzPct val="100000"/>
              <a:buNone/>
            </a:pPr>
            <a:r>
              <a:rPr lang="zh-CN" altLang="en-US" sz="4000" b="1" spc="160" dirty="0">
                <a:solidFill>
                  <a:schemeClr val="accent1"/>
                </a:solidFill>
                <a:latin typeface="微软雅黑" panose="020B0503020204020204" pitchFamily="34" charset="-122"/>
                <a:ea typeface="微软雅黑" panose="020B0503020204020204" pitchFamily="34" charset="-122"/>
              </a:rPr>
              <a:t>‘货拉拉’事件</a:t>
            </a:r>
            <a:endParaRPr lang="en-US" altLang="zh-CN" sz="4000" b="1" spc="160" dirty="0">
              <a:solidFill>
                <a:schemeClr val="accent1"/>
              </a:solidFill>
              <a:latin typeface="微软雅黑" panose="020B0503020204020204" pitchFamily="34" charset="-122"/>
              <a:ea typeface="微软雅黑" panose="020B0503020204020204" pitchFamily="34" charset="-122"/>
            </a:endParaRPr>
          </a:p>
        </p:txBody>
      </p:sp>
      <p:sp>
        <p:nvSpPr>
          <p:cNvPr id="3" name="文本框 60"/>
          <p:cNvSpPr txBox="1"/>
          <p:nvPr>
            <p:custDataLst>
              <p:tags r:id="rId3"/>
            </p:custDataLst>
          </p:nvPr>
        </p:nvSpPr>
        <p:spPr>
          <a:xfrm>
            <a:off x="5625588" y="2069477"/>
            <a:ext cx="2449989" cy="1174349"/>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fontAlgn="auto">
              <a:lnSpc>
                <a:spcPct val="120000"/>
              </a:lnSpc>
              <a:spcBef>
                <a:spcPts val="0"/>
              </a:spcBef>
              <a:spcAft>
                <a:spcPts val="800"/>
              </a:spcAft>
              <a:buSzPct val="100000"/>
              <a:buNone/>
            </a:pPr>
            <a:r>
              <a:rPr lang="en-US" altLang="zh-CN" sz="14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Click here to add your narrative thought to the center. </a:t>
            </a:r>
          </a:p>
        </p:txBody>
      </p:sp>
      <p:sp>
        <p:nvSpPr>
          <p:cNvPr id="4" name="文本框 61"/>
          <p:cNvSpPr txBox="1"/>
          <p:nvPr>
            <p:custDataLst>
              <p:tags r:id="rId4"/>
            </p:custDataLst>
          </p:nvPr>
        </p:nvSpPr>
        <p:spPr>
          <a:xfrm>
            <a:off x="5625588" y="1427701"/>
            <a:ext cx="2449989" cy="606167"/>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ct val="100000"/>
              </a:lnSpc>
              <a:spcBef>
                <a:spcPts val="0"/>
              </a:spcBef>
              <a:spcAft>
                <a:spcPts val="0"/>
              </a:spcAft>
              <a:buSzPct val="100000"/>
              <a:buNone/>
            </a:pPr>
            <a:r>
              <a:rPr lang="en-US" altLang="zh-CN" sz="2600" b="1" spc="180">
                <a:solidFill>
                  <a:schemeClr val="tx1">
                    <a:lumMod val="75000"/>
                    <a:lumOff val="25000"/>
                  </a:schemeClr>
                </a:solidFill>
                <a:latin typeface="Arial" panose="020B0604020202020204" pitchFamily="34" charset="0"/>
                <a:ea typeface="微软雅黑" panose="020B0503020204020204" pitchFamily="34" charset="-122"/>
              </a:rPr>
              <a:t>YOUR TITLE</a:t>
            </a:r>
          </a:p>
        </p:txBody>
      </p:sp>
      <p:sp>
        <p:nvSpPr>
          <p:cNvPr id="12" name="矩形 11"/>
          <p:cNvSpPr/>
          <p:nvPr>
            <p:custDataLst>
              <p:tags r:id="rId5"/>
            </p:custDataLst>
          </p:nvPr>
        </p:nvSpPr>
        <p:spPr>
          <a:xfrm>
            <a:off x="5748246" y="1291590"/>
            <a:ext cx="2186473" cy="99709"/>
          </a:xfrm>
          <a:prstGeom prst="rect">
            <a:avLst/>
          </a:prstGeom>
          <a:solidFill>
            <a:srgbClr val="609954">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pic>
        <p:nvPicPr>
          <p:cNvPr id="6" name="图片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19984" y="656785"/>
            <a:ext cx="3805186" cy="3058566"/>
          </a:xfrm>
          <a:prstGeom prst="rect">
            <a:avLst/>
          </a:prstGeom>
        </p:spPr>
      </p:pic>
      <p:pic>
        <p:nvPicPr>
          <p:cNvPr id="8" name="图片 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125170" y="698005"/>
            <a:ext cx="4071214" cy="2976125"/>
          </a:xfrm>
          <a:prstGeom prst="rect">
            <a:avLst/>
          </a:prstGeom>
        </p:spPr>
      </p:pic>
      <p:sp>
        <p:nvSpPr>
          <p:cNvPr id="9" name="文本框 8"/>
          <p:cNvSpPr txBox="1"/>
          <p:nvPr/>
        </p:nvSpPr>
        <p:spPr>
          <a:xfrm>
            <a:off x="5189981" y="4350156"/>
            <a:ext cx="6235207" cy="1323439"/>
          </a:xfrm>
          <a:prstGeom prst="rect">
            <a:avLst/>
          </a:prstGeom>
          <a:noFill/>
        </p:spPr>
        <p:txBody>
          <a:bodyPr wrap="square" rtlCol="0">
            <a:spAutoFit/>
          </a:bodyPr>
          <a:lstStyle/>
          <a:p>
            <a:r>
              <a:rPr lang="zh-CN" altLang="en-US" sz="1600" b="0" i="0" dirty="0">
                <a:solidFill>
                  <a:srgbClr val="000000"/>
                </a:solidFill>
                <a:effectLst/>
                <a:latin typeface="Helvetica Neue"/>
              </a:rPr>
              <a:t>在基于货拉拉评论数据构建的</a:t>
            </a:r>
            <a:r>
              <a:rPr lang="en-US" altLang="zh-CN" sz="1600" b="0" i="0" dirty="0">
                <a:solidFill>
                  <a:srgbClr val="000000"/>
                </a:solidFill>
                <a:effectLst/>
                <a:latin typeface="Helvetica Neue"/>
              </a:rPr>
              <a:t>LDA</a:t>
            </a:r>
            <a:r>
              <a:rPr lang="zh-CN" altLang="en-US" sz="1600" b="0" i="0" dirty="0">
                <a:solidFill>
                  <a:srgbClr val="000000"/>
                </a:solidFill>
                <a:effectLst/>
                <a:latin typeface="Helvetica Neue"/>
              </a:rPr>
              <a:t>模型中，可以认为</a:t>
            </a:r>
            <a:r>
              <a:rPr lang="en-US" altLang="zh-CN" sz="1600" b="0" i="0" dirty="0">
                <a:solidFill>
                  <a:srgbClr val="000000"/>
                </a:solidFill>
                <a:effectLst/>
                <a:latin typeface="Helvetica Neue"/>
              </a:rPr>
              <a:t>Topic0</a:t>
            </a:r>
            <a:r>
              <a:rPr lang="zh-CN" altLang="en-US" sz="1600" b="0" i="0" dirty="0">
                <a:solidFill>
                  <a:srgbClr val="000000"/>
                </a:solidFill>
                <a:effectLst/>
                <a:latin typeface="Helvetica Neue"/>
              </a:rPr>
              <a:t>主要倾向表达评论者当下的直接感受，评论内容较为随意，倾向于表达情绪的语气助词；</a:t>
            </a:r>
            <a:r>
              <a:rPr lang="en-US" altLang="zh-CN" sz="1600" b="0" i="0" dirty="0">
                <a:solidFill>
                  <a:srgbClr val="000000"/>
                </a:solidFill>
                <a:effectLst/>
                <a:latin typeface="Helvetica Neue"/>
              </a:rPr>
              <a:t>Topic1</a:t>
            </a:r>
            <a:r>
              <a:rPr lang="zh-CN" altLang="en-US" sz="1600" b="0" i="0" dirty="0">
                <a:solidFill>
                  <a:srgbClr val="000000"/>
                </a:solidFill>
                <a:effectLst/>
                <a:latin typeface="Helvetica Neue"/>
              </a:rPr>
              <a:t>主要倾向于认为该事件比较荒唐；</a:t>
            </a:r>
            <a:r>
              <a:rPr lang="en-US" altLang="zh-CN" sz="1600" b="0" i="0" dirty="0">
                <a:solidFill>
                  <a:srgbClr val="000000"/>
                </a:solidFill>
                <a:effectLst/>
                <a:latin typeface="Helvetica Neue"/>
              </a:rPr>
              <a:t>Topic2</a:t>
            </a:r>
            <a:r>
              <a:rPr lang="zh-CN" altLang="en-US" sz="1600" b="0" i="0" dirty="0">
                <a:solidFill>
                  <a:srgbClr val="000000"/>
                </a:solidFill>
                <a:effectLst/>
                <a:latin typeface="Helvetica Neue"/>
              </a:rPr>
              <a:t>主要倾向于对货拉拉事件中司机行为的讨论，具体一些是讨论司机对于女生是否保护到位；</a:t>
            </a:r>
            <a:r>
              <a:rPr lang="en-US" altLang="zh-CN" sz="1600" b="0" i="0" dirty="0">
                <a:solidFill>
                  <a:srgbClr val="000000"/>
                </a:solidFill>
                <a:effectLst/>
                <a:latin typeface="Helvetica Neue"/>
              </a:rPr>
              <a:t>Topic3</a:t>
            </a:r>
            <a:r>
              <a:rPr lang="zh-CN" altLang="en-US" sz="1600" b="0" i="0" dirty="0">
                <a:solidFill>
                  <a:srgbClr val="000000"/>
                </a:solidFill>
                <a:effectLst/>
                <a:latin typeface="Helvetica Neue"/>
              </a:rPr>
              <a:t>主要倾向于对表达对司机的情况的同情。</a:t>
            </a:r>
            <a:endParaRPr lang="zh-CN" altLang="en-US" sz="1600" dirty="0"/>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custDataLst>
              <p:tags r:id="rId2"/>
            </p:custDataLst>
          </p:nvPr>
        </p:nvSpPr>
        <p:spPr>
          <a:xfrm>
            <a:off x="0" y="372151"/>
            <a:ext cx="4365990" cy="1358633"/>
          </a:xfrm>
          <a:prstGeom prst="rect">
            <a:avLst/>
          </a:prstGeom>
          <a:noFill/>
        </p:spPr>
        <p:txBody>
          <a:bodyPr wrap="square" lIns="63500" tIns="25400" rIns="63500" bIns="25400" rtlCol="0" anchor="b" anchorCtr="0">
            <a:normAutofit/>
          </a:bodyPr>
          <a:lstStyle/>
          <a:p>
            <a:pPr marL="0" indent="0" algn="l">
              <a:lnSpc>
                <a:spcPct val="100000"/>
              </a:lnSpc>
              <a:spcBef>
                <a:spcPts val="0"/>
              </a:spcBef>
              <a:spcAft>
                <a:spcPts val="0"/>
              </a:spcAft>
              <a:buSzPct val="100000"/>
              <a:buNone/>
            </a:pPr>
            <a:r>
              <a:rPr lang="zh-CN" altLang="en-US" sz="4000" b="1" spc="160" dirty="0">
                <a:solidFill>
                  <a:schemeClr val="accent1"/>
                </a:solidFill>
                <a:latin typeface="微软雅黑" panose="020B0503020204020204" pitchFamily="34" charset="-122"/>
                <a:ea typeface="微软雅黑" panose="020B0503020204020204" pitchFamily="34" charset="-122"/>
              </a:rPr>
              <a:t>‘伊朗头巾’事件</a:t>
            </a:r>
            <a:endParaRPr lang="en-US" altLang="zh-CN" sz="4000" b="1" spc="160" dirty="0">
              <a:solidFill>
                <a:schemeClr val="accent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5782851" y="4890461"/>
            <a:ext cx="5507583" cy="1384995"/>
          </a:xfrm>
          <a:prstGeom prst="rect">
            <a:avLst/>
          </a:prstGeom>
          <a:noFill/>
        </p:spPr>
        <p:txBody>
          <a:bodyPr wrap="square" rtlCol="0">
            <a:spAutoFit/>
          </a:bodyPr>
          <a:lstStyle/>
          <a:p>
            <a:r>
              <a:rPr lang="zh-CN" altLang="en-US" sz="1400" b="0" i="0" dirty="0">
                <a:solidFill>
                  <a:srgbClr val="000000"/>
                </a:solidFill>
                <a:effectLst/>
                <a:latin typeface="Helvetica Neue"/>
              </a:rPr>
              <a:t>在基于伊朗头巾评论数据构建的</a:t>
            </a:r>
            <a:r>
              <a:rPr lang="en-US" altLang="zh-CN" sz="1400" b="0" i="0" dirty="0">
                <a:solidFill>
                  <a:srgbClr val="000000"/>
                </a:solidFill>
                <a:effectLst/>
                <a:latin typeface="Helvetica Neue"/>
              </a:rPr>
              <a:t>LDA</a:t>
            </a:r>
            <a:r>
              <a:rPr lang="zh-CN" altLang="en-US" sz="1400" b="0" i="0" dirty="0">
                <a:solidFill>
                  <a:srgbClr val="000000"/>
                </a:solidFill>
                <a:effectLst/>
                <a:latin typeface="Helvetica Neue"/>
              </a:rPr>
              <a:t>模型中，可以认为</a:t>
            </a:r>
            <a:r>
              <a:rPr lang="en-US" altLang="zh-CN" sz="1400" b="0" i="0" dirty="0">
                <a:solidFill>
                  <a:srgbClr val="000000"/>
                </a:solidFill>
                <a:effectLst/>
                <a:latin typeface="Helvetica Neue"/>
              </a:rPr>
              <a:t>Topic0</a:t>
            </a:r>
            <a:r>
              <a:rPr lang="zh-CN" altLang="en-US" sz="1400" b="0" i="0" dirty="0">
                <a:solidFill>
                  <a:srgbClr val="000000"/>
                </a:solidFill>
                <a:effectLst/>
                <a:latin typeface="Helvetica Neue"/>
              </a:rPr>
              <a:t>主要倾向对中东传统宗教与文化势力的讨论，并且表现出了对世俗化与以人为本的体制的支持；</a:t>
            </a:r>
            <a:r>
              <a:rPr lang="en-US" altLang="zh-CN" sz="1400" b="0" i="0" dirty="0">
                <a:solidFill>
                  <a:srgbClr val="000000"/>
                </a:solidFill>
                <a:effectLst/>
                <a:latin typeface="Helvetica Neue"/>
              </a:rPr>
              <a:t>Topic1</a:t>
            </a:r>
            <a:r>
              <a:rPr lang="zh-CN" altLang="en-US" sz="1400" b="0" i="0" dirty="0">
                <a:solidFill>
                  <a:srgbClr val="000000"/>
                </a:solidFill>
                <a:effectLst/>
                <a:latin typeface="Helvetica Neue"/>
              </a:rPr>
              <a:t>主要倾向对围绕头巾话题对个体自由的讨论，并带有一定讽刺意味；</a:t>
            </a:r>
            <a:r>
              <a:rPr lang="en-US" altLang="zh-CN" sz="1400" b="0" i="0" dirty="0">
                <a:solidFill>
                  <a:srgbClr val="000000"/>
                </a:solidFill>
                <a:effectLst/>
                <a:latin typeface="Helvetica Neue"/>
              </a:rPr>
              <a:t>Topic2</a:t>
            </a:r>
            <a:r>
              <a:rPr lang="zh-CN" altLang="en-US" sz="1400" b="0" i="0" dirty="0">
                <a:solidFill>
                  <a:srgbClr val="000000"/>
                </a:solidFill>
                <a:effectLst/>
                <a:latin typeface="Helvetica Neue"/>
              </a:rPr>
              <a:t>主要倾向于讨论事件发生与美国之间的联系，以及伊朗的道德警察；</a:t>
            </a:r>
            <a:r>
              <a:rPr lang="en-US" altLang="zh-CN" sz="1400" b="0" i="0" dirty="0">
                <a:solidFill>
                  <a:srgbClr val="000000"/>
                </a:solidFill>
                <a:effectLst/>
                <a:latin typeface="Helvetica Neue"/>
              </a:rPr>
              <a:t>Topic3</a:t>
            </a:r>
            <a:r>
              <a:rPr lang="zh-CN" altLang="en-US" sz="1400" b="0" i="0" dirty="0">
                <a:solidFill>
                  <a:srgbClr val="000000"/>
                </a:solidFill>
                <a:effectLst/>
                <a:latin typeface="Helvetica Neue"/>
              </a:rPr>
              <a:t>主要倾向于对伊朗女性的赞美（除了直接的对外貌的赞美，应该也包含了精神层面的赞美）。</a:t>
            </a:r>
            <a:endParaRPr lang="zh-CN" altLang="en-US" sz="1400" dirty="0"/>
          </a:p>
        </p:txBody>
      </p:sp>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7572" y="2486552"/>
            <a:ext cx="4975556" cy="3999297"/>
          </a:xfrm>
          <a:prstGeom prst="rect">
            <a:avLst/>
          </a:prstGeom>
        </p:spPr>
      </p:pic>
      <p:pic>
        <p:nvPicPr>
          <p:cNvPr id="11" name="图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57508" y="372151"/>
            <a:ext cx="5755924" cy="3999297"/>
          </a:xfrm>
          <a:prstGeom prst="rect">
            <a:avLst/>
          </a:prstGeom>
        </p:spPr>
      </p:pic>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92430" y="733425"/>
            <a:ext cx="9749790" cy="983615"/>
          </a:xfrm>
          <a:prstGeom prst="rect">
            <a:avLst/>
          </a:prstGeom>
          <a:noFill/>
        </p:spPr>
        <p:txBody>
          <a:bodyPr wrap="square">
            <a:spAutoFit/>
          </a:bodyPr>
          <a:lstStyle/>
          <a:p>
            <a:pPr>
              <a:buSzPct val="100000"/>
            </a:pPr>
            <a:r>
              <a:rPr lang="zh-CN" altLang="en-US" sz="4000" b="1" spc="160" dirty="0">
                <a:solidFill>
                  <a:schemeClr val="accent1"/>
                </a:solidFill>
                <a:latin typeface="微软雅黑" panose="020B0503020204020204" pitchFamily="34" charset="-122"/>
                <a:ea typeface="微软雅黑" panose="020B0503020204020204" pitchFamily="34" charset="-122"/>
              </a:rPr>
              <a:t>知乎平台中‘伊朗头巾事件’河流图</a:t>
            </a:r>
          </a:p>
          <a:p>
            <a:endParaRPr lang="zh-CN" altLang="en-US" dirty="0"/>
          </a:p>
        </p:txBody>
      </p:sp>
      <p:pic>
        <p:nvPicPr>
          <p:cNvPr id="100" name="图片 99"/>
          <p:cNvPicPr/>
          <p:nvPr>
            <p:custDataLst>
              <p:tags r:id="rId1"/>
            </p:custDataLst>
          </p:nvPr>
        </p:nvPicPr>
        <p:blipFill>
          <a:blip r:embed="rId4"/>
          <a:stretch>
            <a:fillRect/>
          </a:stretch>
        </p:blipFill>
        <p:spPr>
          <a:xfrm>
            <a:off x="1733550" y="1717040"/>
            <a:ext cx="8232140" cy="4261485"/>
          </a:xfrm>
          <a:prstGeom prst="rect">
            <a:avLst/>
          </a:prstGeom>
          <a:noFill/>
          <a:ln w="9525">
            <a:noFill/>
          </a:ln>
        </p:spPr>
      </p:pic>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842161" y="2951027"/>
            <a:ext cx="11291998" cy="2192437"/>
            <a:chOff x="806609" y="3509755"/>
            <a:chExt cx="10343040" cy="2008187"/>
          </a:xfrm>
        </p:grpSpPr>
        <p:grpSp>
          <p:nvGrpSpPr>
            <p:cNvPr id="5" name="组合 44"/>
            <p:cNvGrpSpPr/>
            <p:nvPr/>
          </p:nvGrpSpPr>
          <p:grpSpPr bwMode="auto">
            <a:xfrm>
              <a:off x="806609" y="3532106"/>
              <a:ext cx="10343040" cy="1959292"/>
              <a:chOff x="1278168" y="2752056"/>
              <a:chExt cx="9402532" cy="1781844"/>
            </a:xfrm>
          </p:grpSpPr>
          <p:sp>
            <p:nvSpPr>
              <p:cNvPr id="18" name="椭圆 28"/>
              <p:cNvSpPr/>
              <p:nvPr/>
            </p:nvSpPr>
            <p:spPr>
              <a:xfrm>
                <a:off x="2406852" y="3641390"/>
                <a:ext cx="1785894" cy="892510"/>
              </a:xfrm>
              <a:custGeom>
                <a:avLst/>
                <a:gdLst>
                  <a:gd name="connsiteX0" fmla="*/ 0 w 2307304"/>
                  <a:gd name="connsiteY0" fmla="*/ 1153652 h 2307304"/>
                  <a:gd name="connsiteX1" fmla="*/ 1153652 w 2307304"/>
                  <a:gd name="connsiteY1" fmla="*/ 0 h 2307304"/>
                  <a:gd name="connsiteX2" fmla="*/ 2307304 w 2307304"/>
                  <a:gd name="connsiteY2" fmla="*/ 1153652 h 2307304"/>
                  <a:gd name="connsiteX3" fmla="*/ 1153652 w 2307304"/>
                  <a:gd name="connsiteY3" fmla="*/ 2307304 h 2307304"/>
                  <a:gd name="connsiteX4" fmla="*/ 0 w 2307304"/>
                  <a:gd name="connsiteY4" fmla="*/ 1153652 h 2307304"/>
                  <a:gd name="connsiteX0-1" fmla="*/ 2307304 w 2398744"/>
                  <a:gd name="connsiteY0-2" fmla="*/ 1153652 h 2307304"/>
                  <a:gd name="connsiteX1-3" fmla="*/ 1153652 w 2398744"/>
                  <a:gd name="connsiteY1-4" fmla="*/ 2307304 h 2307304"/>
                  <a:gd name="connsiteX2-5" fmla="*/ 0 w 2398744"/>
                  <a:gd name="connsiteY2-6" fmla="*/ 1153652 h 2307304"/>
                  <a:gd name="connsiteX3-7" fmla="*/ 1153652 w 2398744"/>
                  <a:gd name="connsiteY3-8" fmla="*/ 0 h 2307304"/>
                  <a:gd name="connsiteX4-9" fmla="*/ 2398744 w 2398744"/>
                  <a:gd name="connsiteY4-10" fmla="*/ 1245092 h 2307304"/>
                  <a:gd name="connsiteX0-11" fmla="*/ 2307304 w 2307304"/>
                  <a:gd name="connsiteY0-12" fmla="*/ 1153652 h 2307304"/>
                  <a:gd name="connsiteX1-13" fmla="*/ 1153652 w 2307304"/>
                  <a:gd name="connsiteY1-14" fmla="*/ 2307304 h 2307304"/>
                  <a:gd name="connsiteX2-15" fmla="*/ 0 w 2307304"/>
                  <a:gd name="connsiteY2-16" fmla="*/ 1153652 h 2307304"/>
                  <a:gd name="connsiteX3-17" fmla="*/ 1153652 w 2307304"/>
                  <a:gd name="connsiteY3-18" fmla="*/ 0 h 2307304"/>
                  <a:gd name="connsiteX0-19" fmla="*/ 2307304 w 2307304"/>
                  <a:gd name="connsiteY0-20" fmla="*/ 0 h 1153652"/>
                  <a:gd name="connsiteX1-21" fmla="*/ 1153652 w 2307304"/>
                  <a:gd name="connsiteY1-22" fmla="*/ 1153652 h 1153652"/>
                  <a:gd name="connsiteX2-23" fmla="*/ 0 w 2307304"/>
                  <a:gd name="connsiteY2-24" fmla="*/ 0 h 1153652"/>
                </a:gdLst>
                <a:ahLst/>
                <a:cxnLst>
                  <a:cxn ang="0">
                    <a:pos x="connsiteX0-1" y="connsiteY0-2"/>
                  </a:cxn>
                  <a:cxn ang="0">
                    <a:pos x="connsiteX1-3" y="connsiteY1-4"/>
                  </a:cxn>
                  <a:cxn ang="0">
                    <a:pos x="connsiteX2-5" y="connsiteY2-6"/>
                  </a:cxn>
                </a:cxnLst>
                <a:rect l="l" t="t" r="r" b="b"/>
                <a:pathLst>
                  <a:path w="2307304" h="1153652">
                    <a:moveTo>
                      <a:pt x="2307304" y="0"/>
                    </a:moveTo>
                    <a:cubicBezTo>
                      <a:pt x="2307304" y="637144"/>
                      <a:pt x="1790796" y="1153652"/>
                      <a:pt x="1153652" y="1153652"/>
                    </a:cubicBezTo>
                    <a:cubicBezTo>
                      <a:pt x="516508" y="1153652"/>
                      <a:pt x="0" y="637144"/>
                      <a:pt x="0" y="0"/>
                    </a:cubicBezTo>
                  </a:path>
                </a:pathLst>
              </a:cu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prstClr val="white"/>
                  </a:solidFill>
                  <a:latin typeface="Arial" panose="020B0604020202020204" pitchFamily="34" charset="0"/>
                </a:endParaRPr>
              </a:p>
            </p:txBody>
          </p:sp>
          <p:sp>
            <p:nvSpPr>
              <p:cNvPr id="19" name="椭圆 28"/>
              <p:cNvSpPr/>
              <p:nvPr/>
            </p:nvSpPr>
            <p:spPr>
              <a:xfrm flipV="1">
                <a:off x="4191159" y="2752056"/>
                <a:ext cx="1785894" cy="892510"/>
              </a:xfrm>
              <a:custGeom>
                <a:avLst/>
                <a:gdLst>
                  <a:gd name="connsiteX0" fmla="*/ 0 w 2307304"/>
                  <a:gd name="connsiteY0" fmla="*/ 1153652 h 2307304"/>
                  <a:gd name="connsiteX1" fmla="*/ 1153652 w 2307304"/>
                  <a:gd name="connsiteY1" fmla="*/ 0 h 2307304"/>
                  <a:gd name="connsiteX2" fmla="*/ 2307304 w 2307304"/>
                  <a:gd name="connsiteY2" fmla="*/ 1153652 h 2307304"/>
                  <a:gd name="connsiteX3" fmla="*/ 1153652 w 2307304"/>
                  <a:gd name="connsiteY3" fmla="*/ 2307304 h 2307304"/>
                  <a:gd name="connsiteX4" fmla="*/ 0 w 2307304"/>
                  <a:gd name="connsiteY4" fmla="*/ 1153652 h 2307304"/>
                  <a:gd name="connsiteX0-1" fmla="*/ 2307304 w 2398744"/>
                  <a:gd name="connsiteY0-2" fmla="*/ 1153652 h 2307304"/>
                  <a:gd name="connsiteX1-3" fmla="*/ 1153652 w 2398744"/>
                  <a:gd name="connsiteY1-4" fmla="*/ 2307304 h 2307304"/>
                  <a:gd name="connsiteX2-5" fmla="*/ 0 w 2398744"/>
                  <a:gd name="connsiteY2-6" fmla="*/ 1153652 h 2307304"/>
                  <a:gd name="connsiteX3-7" fmla="*/ 1153652 w 2398744"/>
                  <a:gd name="connsiteY3-8" fmla="*/ 0 h 2307304"/>
                  <a:gd name="connsiteX4-9" fmla="*/ 2398744 w 2398744"/>
                  <a:gd name="connsiteY4-10" fmla="*/ 1245092 h 2307304"/>
                  <a:gd name="connsiteX0-11" fmla="*/ 2307304 w 2307304"/>
                  <a:gd name="connsiteY0-12" fmla="*/ 1153652 h 2307304"/>
                  <a:gd name="connsiteX1-13" fmla="*/ 1153652 w 2307304"/>
                  <a:gd name="connsiteY1-14" fmla="*/ 2307304 h 2307304"/>
                  <a:gd name="connsiteX2-15" fmla="*/ 0 w 2307304"/>
                  <a:gd name="connsiteY2-16" fmla="*/ 1153652 h 2307304"/>
                  <a:gd name="connsiteX3-17" fmla="*/ 1153652 w 2307304"/>
                  <a:gd name="connsiteY3-18" fmla="*/ 0 h 2307304"/>
                  <a:gd name="connsiteX0-19" fmla="*/ 2307304 w 2307304"/>
                  <a:gd name="connsiteY0-20" fmla="*/ 0 h 1153652"/>
                  <a:gd name="connsiteX1-21" fmla="*/ 1153652 w 2307304"/>
                  <a:gd name="connsiteY1-22" fmla="*/ 1153652 h 1153652"/>
                  <a:gd name="connsiteX2-23" fmla="*/ 0 w 2307304"/>
                  <a:gd name="connsiteY2-24" fmla="*/ 0 h 1153652"/>
                </a:gdLst>
                <a:ahLst/>
                <a:cxnLst>
                  <a:cxn ang="0">
                    <a:pos x="connsiteX0-1" y="connsiteY0-2"/>
                  </a:cxn>
                  <a:cxn ang="0">
                    <a:pos x="connsiteX1-3" y="connsiteY1-4"/>
                  </a:cxn>
                  <a:cxn ang="0">
                    <a:pos x="connsiteX2-5" y="connsiteY2-6"/>
                  </a:cxn>
                </a:cxnLst>
                <a:rect l="l" t="t" r="r" b="b"/>
                <a:pathLst>
                  <a:path w="2307304" h="1153652">
                    <a:moveTo>
                      <a:pt x="2307304" y="0"/>
                    </a:moveTo>
                    <a:cubicBezTo>
                      <a:pt x="2307304" y="637144"/>
                      <a:pt x="1790796" y="1153652"/>
                      <a:pt x="1153652" y="1153652"/>
                    </a:cubicBezTo>
                    <a:cubicBezTo>
                      <a:pt x="516508" y="1153652"/>
                      <a:pt x="0" y="637144"/>
                      <a:pt x="0" y="0"/>
                    </a:cubicBezTo>
                  </a:path>
                </a:pathLst>
              </a:cu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prstClr val="white"/>
                  </a:solidFill>
                  <a:latin typeface="Arial" panose="020B0604020202020204" pitchFamily="34" charset="0"/>
                </a:endParaRPr>
              </a:p>
            </p:txBody>
          </p:sp>
          <p:sp>
            <p:nvSpPr>
              <p:cNvPr id="20" name="椭圆 28"/>
              <p:cNvSpPr/>
              <p:nvPr/>
            </p:nvSpPr>
            <p:spPr>
              <a:xfrm>
                <a:off x="5978640" y="3641390"/>
                <a:ext cx="1785894" cy="892510"/>
              </a:xfrm>
              <a:custGeom>
                <a:avLst/>
                <a:gdLst>
                  <a:gd name="connsiteX0" fmla="*/ 0 w 2307304"/>
                  <a:gd name="connsiteY0" fmla="*/ 1153652 h 2307304"/>
                  <a:gd name="connsiteX1" fmla="*/ 1153652 w 2307304"/>
                  <a:gd name="connsiteY1" fmla="*/ 0 h 2307304"/>
                  <a:gd name="connsiteX2" fmla="*/ 2307304 w 2307304"/>
                  <a:gd name="connsiteY2" fmla="*/ 1153652 h 2307304"/>
                  <a:gd name="connsiteX3" fmla="*/ 1153652 w 2307304"/>
                  <a:gd name="connsiteY3" fmla="*/ 2307304 h 2307304"/>
                  <a:gd name="connsiteX4" fmla="*/ 0 w 2307304"/>
                  <a:gd name="connsiteY4" fmla="*/ 1153652 h 2307304"/>
                  <a:gd name="connsiteX0-1" fmla="*/ 2307304 w 2398744"/>
                  <a:gd name="connsiteY0-2" fmla="*/ 1153652 h 2307304"/>
                  <a:gd name="connsiteX1-3" fmla="*/ 1153652 w 2398744"/>
                  <a:gd name="connsiteY1-4" fmla="*/ 2307304 h 2307304"/>
                  <a:gd name="connsiteX2-5" fmla="*/ 0 w 2398744"/>
                  <a:gd name="connsiteY2-6" fmla="*/ 1153652 h 2307304"/>
                  <a:gd name="connsiteX3-7" fmla="*/ 1153652 w 2398744"/>
                  <a:gd name="connsiteY3-8" fmla="*/ 0 h 2307304"/>
                  <a:gd name="connsiteX4-9" fmla="*/ 2398744 w 2398744"/>
                  <a:gd name="connsiteY4-10" fmla="*/ 1245092 h 2307304"/>
                  <a:gd name="connsiteX0-11" fmla="*/ 2307304 w 2307304"/>
                  <a:gd name="connsiteY0-12" fmla="*/ 1153652 h 2307304"/>
                  <a:gd name="connsiteX1-13" fmla="*/ 1153652 w 2307304"/>
                  <a:gd name="connsiteY1-14" fmla="*/ 2307304 h 2307304"/>
                  <a:gd name="connsiteX2-15" fmla="*/ 0 w 2307304"/>
                  <a:gd name="connsiteY2-16" fmla="*/ 1153652 h 2307304"/>
                  <a:gd name="connsiteX3-17" fmla="*/ 1153652 w 2307304"/>
                  <a:gd name="connsiteY3-18" fmla="*/ 0 h 2307304"/>
                  <a:gd name="connsiteX0-19" fmla="*/ 2307304 w 2307304"/>
                  <a:gd name="connsiteY0-20" fmla="*/ 0 h 1153652"/>
                  <a:gd name="connsiteX1-21" fmla="*/ 1153652 w 2307304"/>
                  <a:gd name="connsiteY1-22" fmla="*/ 1153652 h 1153652"/>
                  <a:gd name="connsiteX2-23" fmla="*/ 0 w 2307304"/>
                  <a:gd name="connsiteY2-24" fmla="*/ 0 h 1153652"/>
                </a:gdLst>
                <a:ahLst/>
                <a:cxnLst>
                  <a:cxn ang="0">
                    <a:pos x="connsiteX0-1" y="connsiteY0-2"/>
                  </a:cxn>
                  <a:cxn ang="0">
                    <a:pos x="connsiteX1-3" y="connsiteY1-4"/>
                  </a:cxn>
                  <a:cxn ang="0">
                    <a:pos x="connsiteX2-5" y="connsiteY2-6"/>
                  </a:cxn>
                </a:cxnLst>
                <a:rect l="l" t="t" r="r" b="b"/>
                <a:pathLst>
                  <a:path w="2307304" h="1153652">
                    <a:moveTo>
                      <a:pt x="2307304" y="0"/>
                    </a:moveTo>
                    <a:cubicBezTo>
                      <a:pt x="2307304" y="637144"/>
                      <a:pt x="1790796" y="1153652"/>
                      <a:pt x="1153652" y="1153652"/>
                    </a:cubicBezTo>
                    <a:cubicBezTo>
                      <a:pt x="516508" y="1153652"/>
                      <a:pt x="0" y="637144"/>
                      <a:pt x="0" y="0"/>
                    </a:cubicBezTo>
                  </a:path>
                </a:pathLst>
              </a:cu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prstClr val="white"/>
                  </a:solidFill>
                  <a:latin typeface="Arial" panose="020B0604020202020204" pitchFamily="34" charset="0"/>
                </a:endParaRPr>
              </a:p>
            </p:txBody>
          </p:sp>
          <p:sp>
            <p:nvSpPr>
              <p:cNvPr id="21" name="椭圆 28"/>
              <p:cNvSpPr/>
              <p:nvPr/>
            </p:nvSpPr>
            <p:spPr>
              <a:xfrm flipV="1">
                <a:off x="7764534" y="2752056"/>
                <a:ext cx="1785893" cy="892510"/>
              </a:xfrm>
              <a:custGeom>
                <a:avLst/>
                <a:gdLst>
                  <a:gd name="connsiteX0" fmla="*/ 0 w 2307304"/>
                  <a:gd name="connsiteY0" fmla="*/ 1153652 h 2307304"/>
                  <a:gd name="connsiteX1" fmla="*/ 1153652 w 2307304"/>
                  <a:gd name="connsiteY1" fmla="*/ 0 h 2307304"/>
                  <a:gd name="connsiteX2" fmla="*/ 2307304 w 2307304"/>
                  <a:gd name="connsiteY2" fmla="*/ 1153652 h 2307304"/>
                  <a:gd name="connsiteX3" fmla="*/ 1153652 w 2307304"/>
                  <a:gd name="connsiteY3" fmla="*/ 2307304 h 2307304"/>
                  <a:gd name="connsiteX4" fmla="*/ 0 w 2307304"/>
                  <a:gd name="connsiteY4" fmla="*/ 1153652 h 2307304"/>
                  <a:gd name="connsiteX0-1" fmla="*/ 2307304 w 2398744"/>
                  <a:gd name="connsiteY0-2" fmla="*/ 1153652 h 2307304"/>
                  <a:gd name="connsiteX1-3" fmla="*/ 1153652 w 2398744"/>
                  <a:gd name="connsiteY1-4" fmla="*/ 2307304 h 2307304"/>
                  <a:gd name="connsiteX2-5" fmla="*/ 0 w 2398744"/>
                  <a:gd name="connsiteY2-6" fmla="*/ 1153652 h 2307304"/>
                  <a:gd name="connsiteX3-7" fmla="*/ 1153652 w 2398744"/>
                  <a:gd name="connsiteY3-8" fmla="*/ 0 h 2307304"/>
                  <a:gd name="connsiteX4-9" fmla="*/ 2398744 w 2398744"/>
                  <a:gd name="connsiteY4-10" fmla="*/ 1245092 h 2307304"/>
                  <a:gd name="connsiteX0-11" fmla="*/ 2307304 w 2307304"/>
                  <a:gd name="connsiteY0-12" fmla="*/ 1153652 h 2307304"/>
                  <a:gd name="connsiteX1-13" fmla="*/ 1153652 w 2307304"/>
                  <a:gd name="connsiteY1-14" fmla="*/ 2307304 h 2307304"/>
                  <a:gd name="connsiteX2-15" fmla="*/ 0 w 2307304"/>
                  <a:gd name="connsiteY2-16" fmla="*/ 1153652 h 2307304"/>
                  <a:gd name="connsiteX3-17" fmla="*/ 1153652 w 2307304"/>
                  <a:gd name="connsiteY3-18" fmla="*/ 0 h 2307304"/>
                  <a:gd name="connsiteX0-19" fmla="*/ 2307304 w 2307304"/>
                  <a:gd name="connsiteY0-20" fmla="*/ 0 h 1153652"/>
                  <a:gd name="connsiteX1-21" fmla="*/ 1153652 w 2307304"/>
                  <a:gd name="connsiteY1-22" fmla="*/ 1153652 h 1153652"/>
                  <a:gd name="connsiteX2-23" fmla="*/ 0 w 2307304"/>
                  <a:gd name="connsiteY2-24" fmla="*/ 0 h 1153652"/>
                </a:gdLst>
                <a:ahLst/>
                <a:cxnLst>
                  <a:cxn ang="0">
                    <a:pos x="connsiteX0-1" y="connsiteY0-2"/>
                  </a:cxn>
                  <a:cxn ang="0">
                    <a:pos x="connsiteX1-3" y="connsiteY1-4"/>
                  </a:cxn>
                  <a:cxn ang="0">
                    <a:pos x="connsiteX2-5" y="connsiteY2-6"/>
                  </a:cxn>
                </a:cxnLst>
                <a:rect l="l" t="t" r="r" b="b"/>
                <a:pathLst>
                  <a:path w="2307304" h="1153652">
                    <a:moveTo>
                      <a:pt x="2307304" y="0"/>
                    </a:moveTo>
                    <a:cubicBezTo>
                      <a:pt x="2307304" y="637144"/>
                      <a:pt x="1790796" y="1153652"/>
                      <a:pt x="1153652" y="1153652"/>
                    </a:cubicBezTo>
                    <a:cubicBezTo>
                      <a:pt x="516508" y="1153652"/>
                      <a:pt x="0" y="637144"/>
                      <a:pt x="0" y="0"/>
                    </a:cubicBezTo>
                  </a:path>
                </a:pathLst>
              </a:cu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dirty="0">
                  <a:solidFill>
                    <a:prstClr val="white"/>
                  </a:solidFill>
                  <a:latin typeface="Arial" panose="020B0604020202020204" pitchFamily="34" charset="0"/>
                </a:endParaRPr>
              </a:p>
            </p:txBody>
          </p:sp>
          <p:cxnSp>
            <p:nvCxnSpPr>
              <p:cNvPr id="22" name="直接连接符 21"/>
              <p:cNvCxnSpPr/>
              <p:nvPr/>
            </p:nvCxnSpPr>
            <p:spPr>
              <a:xfrm>
                <a:off x="9552016" y="3641390"/>
                <a:ext cx="1128684" cy="0"/>
              </a:xfrm>
              <a:prstGeom prst="line">
                <a:avLst/>
              </a:prstGeom>
              <a:ln w="9525">
                <a:solidFill>
                  <a:schemeClr val="tx1">
                    <a:lumMod val="50000"/>
                    <a:lumOff val="50000"/>
                  </a:schemeClr>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1278168" y="3642979"/>
                <a:ext cx="1128684" cy="0"/>
              </a:xfrm>
              <a:prstGeom prst="line">
                <a:avLst/>
              </a:prstGeom>
              <a:ln w="9525">
                <a:solidFill>
                  <a:schemeClr val="tx1">
                    <a:lumMod val="50000"/>
                    <a:lumOff val="50000"/>
                  </a:schemeClr>
                </a:solidFill>
                <a:headEnd type="ova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1999647" y="3520931"/>
              <a:ext cx="1997013" cy="1997011"/>
              <a:chOff x="2389188" y="2700655"/>
              <a:chExt cx="1815465" cy="1815465"/>
            </a:xfrm>
          </p:grpSpPr>
          <p:sp>
            <p:nvSpPr>
              <p:cNvPr id="16" name="矩形 15"/>
              <p:cNvSpPr/>
              <p:nvPr/>
            </p:nvSpPr>
            <p:spPr>
              <a:xfrm rot="16200000">
                <a:off x="2389188" y="2700655"/>
                <a:ext cx="1815465" cy="18154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80" tIns="64290" rIns="128580" bIns="64290" numCol="1" spcCol="0" rtlCol="0" fromWordArt="0" anchor="ctr" anchorCtr="0" forceAA="0" compatLnSpc="1">
                <a:noAutofit/>
              </a:bodyPr>
              <a:lstStyle/>
              <a:p>
                <a:pPr algn="ctr"/>
                <a:endParaRPr lang="zh-CN" altLang="en-US">
                  <a:solidFill>
                    <a:prstClr val="white"/>
                  </a:solidFill>
                  <a:latin typeface="Arial" panose="020B0604020202020204" pitchFamily="34" charset="0"/>
                </a:endParaRPr>
              </a:p>
            </p:txBody>
          </p:sp>
          <p:sp>
            <p:nvSpPr>
              <p:cNvPr id="17" name="空心弧 16"/>
              <p:cNvSpPr/>
              <p:nvPr/>
            </p:nvSpPr>
            <p:spPr>
              <a:xfrm rot="19800000">
                <a:off x="2398394" y="2704383"/>
                <a:ext cx="1797050" cy="1797050"/>
              </a:xfrm>
              <a:prstGeom prst="blockArc">
                <a:avLst>
                  <a:gd name="adj1" fmla="val 10782304"/>
                  <a:gd name="adj2" fmla="val 12569082"/>
                  <a:gd name="adj3" fmla="val 2151"/>
                </a:avLst>
              </a:prstGeom>
              <a:solidFill>
                <a:srgbClr val="725A41"/>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Arial" panose="020B0604020202020204" pitchFamily="34" charset="0"/>
                </a:endParaRPr>
              </a:p>
            </p:txBody>
          </p:sp>
        </p:grpSp>
        <p:grpSp>
          <p:nvGrpSpPr>
            <p:cNvPr id="7" name="组合 6"/>
            <p:cNvGrpSpPr/>
            <p:nvPr/>
          </p:nvGrpSpPr>
          <p:grpSpPr>
            <a:xfrm>
              <a:off x="3984039" y="3509755"/>
              <a:ext cx="1997013" cy="1997012"/>
              <a:chOff x="4166508" y="2732405"/>
              <a:chExt cx="1815465" cy="1815465"/>
            </a:xfrm>
          </p:grpSpPr>
          <p:sp>
            <p:nvSpPr>
              <p:cNvPr id="14" name="矩形 13"/>
              <p:cNvSpPr/>
              <p:nvPr/>
            </p:nvSpPr>
            <p:spPr>
              <a:xfrm rot="16200000">
                <a:off x="4166508" y="2732405"/>
                <a:ext cx="1815465" cy="18154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80" tIns="64290" rIns="128580" bIns="64290" numCol="1" spcCol="0" rtlCol="0" fromWordArt="0" anchor="ctr" anchorCtr="0" forceAA="0" compatLnSpc="1">
                <a:noAutofit/>
              </a:bodyPr>
              <a:lstStyle/>
              <a:p>
                <a:pPr algn="ctr"/>
                <a:endParaRPr lang="zh-CN" altLang="en-US">
                  <a:solidFill>
                    <a:prstClr val="white"/>
                  </a:solidFill>
                  <a:latin typeface="Arial" panose="020B0604020202020204" pitchFamily="34" charset="0"/>
                </a:endParaRPr>
              </a:p>
            </p:txBody>
          </p:sp>
          <p:sp>
            <p:nvSpPr>
              <p:cNvPr id="15" name="空心弧 14"/>
              <p:cNvSpPr/>
              <p:nvPr/>
            </p:nvSpPr>
            <p:spPr>
              <a:xfrm>
                <a:off x="4178300" y="2746375"/>
                <a:ext cx="1797050" cy="1797050"/>
              </a:xfrm>
              <a:prstGeom prst="blockArc">
                <a:avLst>
                  <a:gd name="adj1" fmla="val 10861918"/>
                  <a:gd name="adj2" fmla="val 12575204"/>
                  <a:gd name="adj3" fmla="val 2129"/>
                </a:avLst>
              </a:prstGeom>
              <a:solidFill>
                <a:srgbClr val="ECCAC2"/>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Arial" panose="020B0604020202020204" pitchFamily="34" charset="0"/>
                </a:endParaRPr>
              </a:p>
            </p:txBody>
          </p:sp>
        </p:grpSp>
        <p:grpSp>
          <p:nvGrpSpPr>
            <p:cNvPr id="8" name="组合 7"/>
            <p:cNvGrpSpPr/>
            <p:nvPr/>
          </p:nvGrpSpPr>
          <p:grpSpPr>
            <a:xfrm>
              <a:off x="5973764" y="3518136"/>
              <a:ext cx="1997013" cy="1997012"/>
              <a:chOff x="5975350" y="2740024"/>
              <a:chExt cx="1815465" cy="1815465"/>
            </a:xfrm>
          </p:grpSpPr>
          <p:sp>
            <p:nvSpPr>
              <p:cNvPr id="12" name="矩形 11"/>
              <p:cNvSpPr/>
              <p:nvPr/>
            </p:nvSpPr>
            <p:spPr>
              <a:xfrm rot="14400000">
                <a:off x="5975350" y="2740024"/>
                <a:ext cx="1815465" cy="18154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80" tIns="64290" rIns="128580" bIns="64290" numCol="1" spcCol="0" rtlCol="0" fromWordArt="0" anchor="ctr" anchorCtr="0" forceAA="0" compatLnSpc="1">
                <a:noAutofit/>
              </a:bodyPr>
              <a:lstStyle/>
              <a:p>
                <a:pPr algn="ctr"/>
                <a:endParaRPr lang="zh-CN" altLang="en-US">
                  <a:solidFill>
                    <a:prstClr val="white"/>
                  </a:solidFill>
                  <a:latin typeface="Arial" panose="020B0604020202020204" pitchFamily="34" charset="0"/>
                </a:endParaRPr>
              </a:p>
            </p:txBody>
          </p:sp>
          <p:sp>
            <p:nvSpPr>
              <p:cNvPr id="13" name="空心弧 12"/>
              <p:cNvSpPr/>
              <p:nvPr/>
            </p:nvSpPr>
            <p:spPr>
              <a:xfrm rot="19800000">
                <a:off x="5983288" y="2751138"/>
                <a:ext cx="1797050" cy="1797050"/>
              </a:xfrm>
              <a:prstGeom prst="blockArc">
                <a:avLst>
                  <a:gd name="adj1" fmla="val 10800000"/>
                  <a:gd name="adj2" fmla="val 12569082"/>
                  <a:gd name="adj3" fmla="val 2151"/>
                </a:avLst>
              </a:prstGeom>
              <a:solidFill>
                <a:srgbClr val="725A41"/>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Arial" panose="020B0604020202020204" pitchFamily="34" charset="0"/>
                </a:endParaRPr>
              </a:p>
            </p:txBody>
          </p:sp>
        </p:grpSp>
        <p:grpSp>
          <p:nvGrpSpPr>
            <p:cNvPr id="9" name="组合 8"/>
            <p:cNvGrpSpPr/>
            <p:nvPr/>
          </p:nvGrpSpPr>
          <p:grpSpPr>
            <a:xfrm>
              <a:off x="7930612" y="3516740"/>
              <a:ext cx="1997013" cy="1997012"/>
              <a:chOff x="7754303" y="2738755"/>
              <a:chExt cx="1815465" cy="1815465"/>
            </a:xfrm>
          </p:grpSpPr>
          <p:sp>
            <p:nvSpPr>
              <p:cNvPr id="10" name="矩形 9"/>
              <p:cNvSpPr/>
              <p:nvPr/>
            </p:nvSpPr>
            <p:spPr>
              <a:xfrm rot="10800000">
                <a:off x="7754303" y="2738755"/>
                <a:ext cx="1815465" cy="18154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580" tIns="64290" rIns="128580" bIns="64290" numCol="1" spcCol="0" rtlCol="0" fromWordArt="0" anchor="ctr" anchorCtr="0" forceAA="0" compatLnSpc="1">
                <a:noAutofit/>
              </a:bodyPr>
              <a:lstStyle/>
              <a:p>
                <a:pPr algn="ctr"/>
                <a:endParaRPr lang="zh-CN" altLang="en-US">
                  <a:solidFill>
                    <a:prstClr val="white"/>
                  </a:solidFill>
                  <a:latin typeface="Arial" panose="020B0604020202020204" pitchFamily="34" charset="0"/>
                </a:endParaRPr>
              </a:p>
            </p:txBody>
          </p:sp>
          <p:sp>
            <p:nvSpPr>
              <p:cNvPr id="11" name="空心弧 10"/>
              <p:cNvSpPr/>
              <p:nvPr/>
            </p:nvSpPr>
            <p:spPr>
              <a:xfrm>
                <a:off x="7759700" y="2746375"/>
                <a:ext cx="1797050" cy="1797050"/>
              </a:xfrm>
              <a:prstGeom prst="blockArc">
                <a:avLst>
                  <a:gd name="adj1" fmla="val 10861918"/>
                  <a:gd name="adj2" fmla="val 12575204"/>
                  <a:gd name="adj3" fmla="val 2129"/>
                </a:avLst>
              </a:prstGeom>
              <a:solidFill>
                <a:srgbClr val="ECCAC2"/>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Arial" panose="020B0604020202020204" pitchFamily="34" charset="0"/>
                </a:endParaRPr>
              </a:p>
            </p:txBody>
          </p:sp>
        </p:grpSp>
      </p:grpSp>
      <p:grpSp>
        <p:nvGrpSpPr>
          <p:cNvPr id="24" name="组合 23"/>
          <p:cNvGrpSpPr/>
          <p:nvPr/>
        </p:nvGrpSpPr>
        <p:grpSpPr>
          <a:xfrm>
            <a:off x="4599805" y="3211830"/>
            <a:ext cx="1637654" cy="1637656"/>
            <a:chOff x="4248468" y="3748642"/>
            <a:chExt cx="1500029" cy="1500029"/>
          </a:xfrm>
          <a:solidFill>
            <a:srgbClr val="E9E9EB"/>
          </a:solidFill>
        </p:grpSpPr>
        <p:sp>
          <p:nvSpPr>
            <p:cNvPr id="25" name="椭圆 24"/>
            <p:cNvSpPr/>
            <p:nvPr/>
          </p:nvSpPr>
          <p:spPr>
            <a:xfrm>
              <a:off x="4248468" y="3748642"/>
              <a:ext cx="1500029" cy="1500029"/>
            </a:xfrm>
            <a:prstGeom prst="ellipse">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Arial" panose="020B0604020202020204" pitchFamily="34" charset="0"/>
              </a:endParaRPr>
            </a:p>
          </p:txBody>
        </p:sp>
        <p:grpSp>
          <p:nvGrpSpPr>
            <p:cNvPr id="26" name="组合 25"/>
            <p:cNvGrpSpPr/>
            <p:nvPr/>
          </p:nvGrpSpPr>
          <p:grpSpPr>
            <a:xfrm>
              <a:off x="4692956" y="4211422"/>
              <a:ext cx="663471" cy="603155"/>
              <a:chOff x="1725613" y="5659438"/>
              <a:chExt cx="498475" cy="498475"/>
            </a:xfrm>
            <a:grpFill/>
          </p:grpSpPr>
          <p:sp>
            <p:nvSpPr>
              <p:cNvPr id="27" name="Freeform 564"/>
              <p:cNvSpPr/>
              <p:nvPr/>
            </p:nvSpPr>
            <p:spPr bwMode="auto">
              <a:xfrm>
                <a:off x="2132013" y="5659438"/>
                <a:ext cx="92075" cy="104775"/>
              </a:xfrm>
              <a:custGeom>
                <a:avLst/>
                <a:gdLst>
                  <a:gd name="T0" fmla="*/ 2147483646 w 40"/>
                  <a:gd name="T1" fmla="*/ 2147483646 h 45"/>
                  <a:gd name="T2" fmla="*/ 2147483646 w 40"/>
                  <a:gd name="T3" fmla="*/ 2147483646 h 45"/>
                  <a:gd name="T4" fmla="*/ 2147483646 w 40"/>
                  <a:gd name="T5" fmla="*/ 2147483646 h 45"/>
                  <a:gd name="T6" fmla="*/ 2147483646 w 40"/>
                  <a:gd name="T7" fmla="*/ 2147483646 h 45"/>
                  <a:gd name="T8" fmla="*/ 2147483646 w 40"/>
                  <a:gd name="T9" fmla="*/ 2147483646 h 45"/>
                  <a:gd name="T10" fmla="*/ 2147483646 w 40"/>
                  <a:gd name="T11" fmla="*/ 2147483646 h 45"/>
                  <a:gd name="T12" fmla="*/ 2147483646 w 40"/>
                  <a:gd name="T13" fmla="*/ 2147483646 h 45"/>
                  <a:gd name="T14" fmla="*/ 2147483646 w 40"/>
                  <a:gd name="T15" fmla="*/ 2147483646 h 45"/>
                  <a:gd name="T16" fmla="*/ 2147483646 w 40"/>
                  <a:gd name="T17" fmla="*/ 2147483646 h 45"/>
                  <a:gd name="T18" fmla="*/ 2147483646 w 40"/>
                  <a:gd name="T19" fmla="*/ 2147483646 h 45"/>
                  <a:gd name="T20" fmla="*/ 0 w 40"/>
                  <a:gd name="T21" fmla="*/ 2147483646 h 45"/>
                  <a:gd name="T22" fmla="*/ 2147483646 w 40"/>
                  <a:gd name="T23" fmla="*/ 0 h 45"/>
                  <a:gd name="T24" fmla="*/ 2147483646 w 40"/>
                  <a:gd name="T25" fmla="*/ 0 h 45"/>
                  <a:gd name="T26" fmla="*/ 2147483646 w 40"/>
                  <a:gd name="T27" fmla="*/ 0 h 45"/>
                  <a:gd name="T28" fmla="*/ 2147483646 w 40"/>
                  <a:gd name="T29" fmla="*/ 0 h 45"/>
                  <a:gd name="T30" fmla="*/ 2147483646 w 40"/>
                  <a:gd name="T31" fmla="*/ 0 h 45"/>
                  <a:gd name="T32" fmla="*/ 2147483646 w 40"/>
                  <a:gd name="T33" fmla="*/ 0 h 45"/>
                  <a:gd name="T34" fmla="*/ 2147483646 w 40"/>
                  <a:gd name="T35" fmla="*/ 2147483646 h 45"/>
                  <a:gd name="T36" fmla="*/ 2147483646 w 40"/>
                  <a:gd name="T37" fmla="*/ 2147483646 h 45"/>
                  <a:gd name="T38" fmla="*/ 2147483646 w 40"/>
                  <a:gd name="T39" fmla="*/ 2147483646 h 4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0" h="45">
                    <a:moveTo>
                      <a:pt x="40" y="40"/>
                    </a:moveTo>
                    <a:cubicBezTo>
                      <a:pt x="40" y="43"/>
                      <a:pt x="38" y="45"/>
                      <a:pt x="35" y="45"/>
                    </a:cubicBezTo>
                    <a:cubicBezTo>
                      <a:pt x="32" y="45"/>
                      <a:pt x="30" y="43"/>
                      <a:pt x="30" y="40"/>
                    </a:cubicBezTo>
                    <a:cubicBezTo>
                      <a:pt x="30" y="40"/>
                      <a:pt x="30" y="40"/>
                      <a:pt x="30" y="40"/>
                    </a:cubicBezTo>
                    <a:cubicBezTo>
                      <a:pt x="30" y="20"/>
                      <a:pt x="30" y="20"/>
                      <a:pt x="30" y="20"/>
                    </a:cubicBezTo>
                    <a:cubicBezTo>
                      <a:pt x="30" y="14"/>
                      <a:pt x="25" y="10"/>
                      <a:pt x="20" y="10"/>
                    </a:cubicBezTo>
                    <a:cubicBezTo>
                      <a:pt x="12" y="10"/>
                      <a:pt x="12" y="10"/>
                      <a:pt x="12" y="10"/>
                    </a:cubicBezTo>
                    <a:cubicBezTo>
                      <a:pt x="12" y="10"/>
                      <a:pt x="12" y="10"/>
                      <a:pt x="12" y="10"/>
                    </a:cubicBezTo>
                    <a:cubicBezTo>
                      <a:pt x="5" y="10"/>
                      <a:pt x="5" y="10"/>
                      <a:pt x="5" y="10"/>
                    </a:cubicBezTo>
                    <a:cubicBezTo>
                      <a:pt x="5" y="10"/>
                      <a:pt x="5" y="10"/>
                      <a:pt x="5" y="10"/>
                    </a:cubicBezTo>
                    <a:cubicBezTo>
                      <a:pt x="2" y="10"/>
                      <a:pt x="0" y="7"/>
                      <a:pt x="0" y="5"/>
                    </a:cubicBezTo>
                    <a:cubicBezTo>
                      <a:pt x="0" y="2"/>
                      <a:pt x="2" y="0"/>
                      <a:pt x="5" y="0"/>
                    </a:cubicBezTo>
                    <a:cubicBezTo>
                      <a:pt x="5" y="0"/>
                      <a:pt x="5" y="0"/>
                      <a:pt x="5" y="0"/>
                    </a:cubicBezTo>
                    <a:cubicBezTo>
                      <a:pt x="5" y="0"/>
                      <a:pt x="5" y="0"/>
                      <a:pt x="5" y="0"/>
                    </a:cubicBezTo>
                    <a:cubicBezTo>
                      <a:pt x="22" y="0"/>
                      <a:pt x="22" y="0"/>
                      <a:pt x="22" y="0"/>
                    </a:cubicBezTo>
                    <a:cubicBezTo>
                      <a:pt x="22" y="0"/>
                      <a:pt x="22" y="0"/>
                      <a:pt x="22" y="0"/>
                    </a:cubicBezTo>
                    <a:cubicBezTo>
                      <a:pt x="25" y="0"/>
                      <a:pt x="25" y="0"/>
                      <a:pt x="25" y="0"/>
                    </a:cubicBezTo>
                    <a:cubicBezTo>
                      <a:pt x="33" y="0"/>
                      <a:pt x="40" y="6"/>
                      <a:pt x="40" y="15"/>
                    </a:cubicBezTo>
                    <a:cubicBezTo>
                      <a:pt x="40" y="40"/>
                      <a:pt x="40" y="40"/>
                      <a:pt x="40" y="40"/>
                    </a:cubicBezTo>
                    <a:cubicBezTo>
                      <a:pt x="40" y="40"/>
                      <a:pt x="40" y="40"/>
                      <a:pt x="40" y="40"/>
                    </a:cubicBezTo>
                    <a:close/>
                  </a:path>
                </a:pathLst>
              </a:custGeom>
              <a:grpFill/>
              <a:ln w="9525">
                <a:solidFill>
                  <a:schemeClr val="bg1"/>
                </a:solidFill>
                <a:round/>
              </a:ln>
            </p:spPr>
            <p:txBody>
              <a:bodyPr/>
              <a:lstStyle/>
              <a:p>
                <a:endParaRPr lang="zh-CN" altLang="en-US">
                  <a:solidFill>
                    <a:prstClr val="black"/>
                  </a:solidFill>
                  <a:latin typeface="Arial" panose="020B0604020202020204" pitchFamily="34" charset="0"/>
                </a:endParaRPr>
              </a:p>
            </p:txBody>
          </p:sp>
          <p:sp>
            <p:nvSpPr>
              <p:cNvPr id="28" name="Rectangle 565"/>
              <p:cNvSpPr>
                <a:spLocks noChangeArrowheads="1"/>
              </p:cNvSpPr>
              <p:nvPr/>
            </p:nvSpPr>
            <p:spPr bwMode="auto">
              <a:xfrm>
                <a:off x="2132013" y="5764213"/>
                <a:ext cx="22225" cy="173037"/>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29" name="Rectangle 566"/>
              <p:cNvSpPr>
                <a:spLocks noChangeArrowheads="1"/>
              </p:cNvSpPr>
              <p:nvPr/>
            </p:nvSpPr>
            <p:spPr bwMode="auto">
              <a:xfrm>
                <a:off x="2097088" y="5764213"/>
                <a:ext cx="11112" cy="173037"/>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30" name="Rectangle 567"/>
              <p:cNvSpPr>
                <a:spLocks noChangeArrowheads="1"/>
              </p:cNvSpPr>
              <p:nvPr/>
            </p:nvSpPr>
            <p:spPr bwMode="auto">
              <a:xfrm>
                <a:off x="2051050" y="5764213"/>
                <a:ext cx="11113" cy="173037"/>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31" name="Rectangle 568"/>
              <p:cNvSpPr>
                <a:spLocks noChangeArrowheads="1"/>
              </p:cNvSpPr>
              <p:nvPr/>
            </p:nvSpPr>
            <p:spPr bwMode="auto">
              <a:xfrm>
                <a:off x="2001838" y="5764213"/>
                <a:ext cx="25400" cy="173037"/>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32" name="Rectangle 569"/>
              <p:cNvSpPr>
                <a:spLocks noChangeArrowheads="1"/>
              </p:cNvSpPr>
              <p:nvPr/>
            </p:nvSpPr>
            <p:spPr bwMode="auto">
              <a:xfrm>
                <a:off x="1920875" y="5764213"/>
                <a:ext cx="38100" cy="173037"/>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33" name="Rectangle 570"/>
              <p:cNvSpPr>
                <a:spLocks noChangeArrowheads="1"/>
              </p:cNvSpPr>
              <p:nvPr/>
            </p:nvSpPr>
            <p:spPr bwMode="auto">
              <a:xfrm>
                <a:off x="1885950" y="5764213"/>
                <a:ext cx="12700" cy="173037"/>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34" name="Rectangle 571"/>
              <p:cNvSpPr>
                <a:spLocks noChangeArrowheads="1"/>
              </p:cNvSpPr>
              <p:nvPr/>
            </p:nvSpPr>
            <p:spPr bwMode="auto">
              <a:xfrm>
                <a:off x="1839913" y="5764213"/>
                <a:ext cx="12700" cy="173037"/>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35" name="Freeform 572"/>
              <p:cNvSpPr/>
              <p:nvPr/>
            </p:nvSpPr>
            <p:spPr bwMode="auto">
              <a:xfrm>
                <a:off x="1725613" y="5659438"/>
                <a:ext cx="92075" cy="104775"/>
              </a:xfrm>
              <a:custGeom>
                <a:avLst/>
                <a:gdLst>
                  <a:gd name="T0" fmla="*/ 2147483646 w 40"/>
                  <a:gd name="T1" fmla="*/ 2147483646 h 45"/>
                  <a:gd name="T2" fmla="*/ 2147483646 w 40"/>
                  <a:gd name="T3" fmla="*/ 2147483646 h 45"/>
                  <a:gd name="T4" fmla="*/ 2147483646 w 40"/>
                  <a:gd name="T5" fmla="*/ 2147483646 h 45"/>
                  <a:gd name="T6" fmla="*/ 2147483646 w 40"/>
                  <a:gd name="T7" fmla="*/ 2147483646 h 45"/>
                  <a:gd name="T8" fmla="*/ 2147483646 w 40"/>
                  <a:gd name="T9" fmla="*/ 2147483646 h 45"/>
                  <a:gd name="T10" fmla="*/ 2147483646 w 40"/>
                  <a:gd name="T11" fmla="*/ 2147483646 h 45"/>
                  <a:gd name="T12" fmla="*/ 2147483646 w 40"/>
                  <a:gd name="T13" fmla="*/ 2147483646 h 45"/>
                  <a:gd name="T14" fmla="*/ 2147483646 w 40"/>
                  <a:gd name="T15" fmla="*/ 2147483646 h 45"/>
                  <a:gd name="T16" fmla="*/ 2147483646 w 40"/>
                  <a:gd name="T17" fmla="*/ 2147483646 h 45"/>
                  <a:gd name="T18" fmla="*/ 0 w 40"/>
                  <a:gd name="T19" fmla="*/ 2147483646 h 45"/>
                  <a:gd name="T20" fmla="*/ 0 w 40"/>
                  <a:gd name="T21" fmla="*/ 2147483646 h 45"/>
                  <a:gd name="T22" fmla="*/ 0 w 40"/>
                  <a:gd name="T23" fmla="*/ 2147483646 h 45"/>
                  <a:gd name="T24" fmla="*/ 2147483646 w 40"/>
                  <a:gd name="T25" fmla="*/ 0 h 45"/>
                  <a:gd name="T26" fmla="*/ 2147483646 w 40"/>
                  <a:gd name="T27" fmla="*/ 0 h 45"/>
                  <a:gd name="T28" fmla="*/ 2147483646 w 40"/>
                  <a:gd name="T29" fmla="*/ 0 h 45"/>
                  <a:gd name="T30" fmla="*/ 2147483646 w 40"/>
                  <a:gd name="T31" fmla="*/ 0 h 45"/>
                  <a:gd name="T32" fmla="*/ 2147483646 w 40"/>
                  <a:gd name="T33" fmla="*/ 0 h 45"/>
                  <a:gd name="T34" fmla="*/ 2147483646 w 40"/>
                  <a:gd name="T35" fmla="*/ 0 h 45"/>
                  <a:gd name="T36" fmla="*/ 2147483646 w 40"/>
                  <a:gd name="T37" fmla="*/ 2147483646 h 45"/>
                  <a:gd name="T38" fmla="*/ 2147483646 w 40"/>
                  <a:gd name="T39" fmla="*/ 2147483646 h 4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0" h="45">
                    <a:moveTo>
                      <a:pt x="35" y="10"/>
                    </a:moveTo>
                    <a:cubicBezTo>
                      <a:pt x="35" y="10"/>
                      <a:pt x="35" y="10"/>
                      <a:pt x="35" y="10"/>
                    </a:cubicBezTo>
                    <a:cubicBezTo>
                      <a:pt x="33" y="10"/>
                      <a:pt x="33" y="10"/>
                      <a:pt x="33" y="10"/>
                    </a:cubicBezTo>
                    <a:cubicBezTo>
                      <a:pt x="33" y="10"/>
                      <a:pt x="33" y="10"/>
                      <a:pt x="33" y="10"/>
                    </a:cubicBezTo>
                    <a:cubicBezTo>
                      <a:pt x="20" y="10"/>
                      <a:pt x="20" y="10"/>
                      <a:pt x="20" y="10"/>
                    </a:cubicBezTo>
                    <a:cubicBezTo>
                      <a:pt x="15" y="10"/>
                      <a:pt x="10" y="14"/>
                      <a:pt x="10" y="20"/>
                    </a:cubicBezTo>
                    <a:cubicBezTo>
                      <a:pt x="10" y="40"/>
                      <a:pt x="10" y="40"/>
                      <a:pt x="10" y="40"/>
                    </a:cubicBezTo>
                    <a:cubicBezTo>
                      <a:pt x="10" y="40"/>
                      <a:pt x="10" y="40"/>
                      <a:pt x="10" y="40"/>
                    </a:cubicBezTo>
                    <a:cubicBezTo>
                      <a:pt x="10" y="43"/>
                      <a:pt x="8" y="45"/>
                      <a:pt x="5" y="45"/>
                    </a:cubicBezTo>
                    <a:cubicBezTo>
                      <a:pt x="2" y="45"/>
                      <a:pt x="0" y="43"/>
                      <a:pt x="0" y="40"/>
                    </a:cubicBezTo>
                    <a:cubicBezTo>
                      <a:pt x="0" y="40"/>
                      <a:pt x="0" y="40"/>
                      <a:pt x="0" y="40"/>
                    </a:cubicBezTo>
                    <a:cubicBezTo>
                      <a:pt x="0" y="15"/>
                      <a:pt x="0" y="15"/>
                      <a:pt x="0" y="15"/>
                    </a:cubicBezTo>
                    <a:cubicBezTo>
                      <a:pt x="0" y="6"/>
                      <a:pt x="7" y="0"/>
                      <a:pt x="15" y="0"/>
                    </a:cubicBezTo>
                    <a:cubicBezTo>
                      <a:pt x="19" y="0"/>
                      <a:pt x="19" y="0"/>
                      <a:pt x="19" y="0"/>
                    </a:cubicBezTo>
                    <a:cubicBezTo>
                      <a:pt x="19" y="0"/>
                      <a:pt x="19" y="0"/>
                      <a:pt x="19" y="0"/>
                    </a:cubicBezTo>
                    <a:cubicBezTo>
                      <a:pt x="35" y="0"/>
                      <a:pt x="35" y="0"/>
                      <a:pt x="35" y="0"/>
                    </a:cubicBezTo>
                    <a:cubicBezTo>
                      <a:pt x="35" y="0"/>
                      <a:pt x="35" y="0"/>
                      <a:pt x="35" y="0"/>
                    </a:cubicBezTo>
                    <a:cubicBezTo>
                      <a:pt x="35" y="0"/>
                      <a:pt x="35" y="0"/>
                      <a:pt x="35" y="0"/>
                    </a:cubicBezTo>
                    <a:cubicBezTo>
                      <a:pt x="38" y="0"/>
                      <a:pt x="40" y="2"/>
                      <a:pt x="40" y="5"/>
                    </a:cubicBezTo>
                    <a:cubicBezTo>
                      <a:pt x="40" y="7"/>
                      <a:pt x="38" y="10"/>
                      <a:pt x="35" y="10"/>
                    </a:cubicBezTo>
                    <a:close/>
                  </a:path>
                </a:pathLst>
              </a:custGeom>
              <a:grpFill/>
              <a:ln w="9525">
                <a:solidFill>
                  <a:schemeClr val="bg1"/>
                </a:solidFill>
                <a:round/>
              </a:ln>
            </p:spPr>
            <p:txBody>
              <a:bodyPr/>
              <a:lstStyle/>
              <a:p>
                <a:endParaRPr lang="zh-CN" altLang="en-US">
                  <a:solidFill>
                    <a:prstClr val="black"/>
                  </a:solidFill>
                  <a:latin typeface="Arial" panose="020B0604020202020204" pitchFamily="34" charset="0"/>
                </a:endParaRPr>
              </a:p>
            </p:txBody>
          </p:sp>
          <p:sp>
            <p:nvSpPr>
              <p:cNvPr id="36" name="Rectangle 573"/>
              <p:cNvSpPr>
                <a:spLocks noChangeArrowheads="1"/>
              </p:cNvSpPr>
              <p:nvPr/>
            </p:nvSpPr>
            <p:spPr bwMode="auto">
              <a:xfrm>
                <a:off x="1793875" y="5764213"/>
                <a:ext cx="23813" cy="173037"/>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37" name="Rectangle 574"/>
              <p:cNvSpPr>
                <a:spLocks noChangeArrowheads="1"/>
              </p:cNvSpPr>
              <p:nvPr/>
            </p:nvSpPr>
            <p:spPr bwMode="auto">
              <a:xfrm>
                <a:off x="1793875" y="5937250"/>
                <a:ext cx="23813" cy="114300"/>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38" name="Freeform 575"/>
              <p:cNvSpPr/>
              <p:nvPr/>
            </p:nvSpPr>
            <p:spPr bwMode="auto">
              <a:xfrm>
                <a:off x="1725613" y="6051550"/>
                <a:ext cx="92075" cy="106363"/>
              </a:xfrm>
              <a:custGeom>
                <a:avLst/>
                <a:gdLst>
                  <a:gd name="T0" fmla="*/ 0 w 40"/>
                  <a:gd name="T1" fmla="*/ 2147483646 h 46"/>
                  <a:gd name="T2" fmla="*/ 2147483646 w 40"/>
                  <a:gd name="T3" fmla="*/ 0 h 46"/>
                  <a:gd name="T4" fmla="*/ 2147483646 w 40"/>
                  <a:gd name="T5" fmla="*/ 2147483646 h 46"/>
                  <a:gd name="T6" fmla="*/ 2147483646 w 40"/>
                  <a:gd name="T7" fmla="*/ 2147483646 h 46"/>
                  <a:gd name="T8" fmla="*/ 2147483646 w 40"/>
                  <a:gd name="T9" fmla="*/ 2147483646 h 46"/>
                  <a:gd name="T10" fmla="*/ 2147483646 w 40"/>
                  <a:gd name="T11" fmla="*/ 2147483646 h 46"/>
                  <a:gd name="T12" fmla="*/ 2147483646 w 40"/>
                  <a:gd name="T13" fmla="*/ 2147483646 h 46"/>
                  <a:gd name="T14" fmla="*/ 2147483646 w 40"/>
                  <a:gd name="T15" fmla="*/ 2147483646 h 46"/>
                  <a:gd name="T16" fmla="*/ 2147483646 w 40"/>
                  <a:gd name="T17" fmla="*/ 2147483646 h 46"/>
                  <a:gd name="T18" fmla="*/ 2147483646 w 40"/>
                  <a:gd name="T19" fmla="*/ 2147483646 h 46"/>
                  <a:gd name="T20" fmla="*/ 2147483646 w 40"/>
                  <a:gd name="T21" fmla="*/ 2147483646 h 46"/>
                  <a:gd name="T22" fmla="*/ 2147483646 w 40"/>
                  <a:gd name="T23" fmla="*/ 2147483646 h 46"/>
                  <a:gd name="T24" fmla="*/ 2147483646 w 40"/>
                  <a:gd name="T25" fmla="*/ 2147483646 h 46"/>
                  <a:gd name="T26" fmla="*/ 2147483646 w 40"/>
                  <a:gd name="T27" fmla="*/ 2147483646 h 46"/>
                  <a:gd name="T28" fmla="*/ 2147483646 w 40"/>
                  <a:gd name="T29" fmla="*/ 2147483646 h 46"/>
                  <a:gd name="T30" fmla="*/ 2147483646 w 40"/>
                  <a:gd name="T31" fmla="*/ 2147483646 h 46"/>
                  <a:gd name="T32" fmla="*/ 0 w 40"/>
                  <a:gd name="T33" fmla="*/ 2147483646 h 46"/>
                  <a:gd name="T34" fmla="*/ 0 w 40"/>
                  <a:gd name="T35" fmla="*/ 2147483646 h 46"/>
                  <a:gd name="T36" fmla="*/ 0 w 40"/>
                  <a:gd name="T37" fmla="*/ 2147483646 h 4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0" h="46">
                    <a:moveTo>
                      <a:pt x="0" y="5"/>
                    </a:moveTo>
                    <a:cubicBezTo>
                      <a:pt x="0" y="3"/>
                      <a:pt x="2" y="0"/>
                      <a:pt x="5" y="0"/>
                    </a:cubicBezTo>
                    <a:cubicBezTo>
                      <a:pt x="8" y="0"/>
                      <a:pt x="10" y="3"/>
                      <a:pt x="10" y="5"/>
                    </a:cubicBezTo>
                    <a:cubicBezTo>
                      <a:pt x="10" y="5"/>
                      <a:pt x="10" y="5"/>
                      <a:pt x="10" y="6"/>
                    </a:cubicBezTo>
                    <a:cubicBezTo>
                      <a:pt x="10" y="25"/>
                      <a:pt x="10" y="25"/>
                      <a:pt x="10" y="25"/>
                    </a:cubicBezTo>
                    <a:cubicBezTo>
                      <a:pt x="10" y="31"/>
                      <a:pt x="14" y="35"/>
                      <a:pt x="19" y="35"/>
                    </a:cubicBezTo>
                    <a:cubicBezTo>
                      <a:pt x="19" y="35"/>
                      <a:pt x="19" y="35"/>
                      <a:pt x="19" y="35"/>
                    </a:cubicBezTo>
                    <a:cubicBezTo>
                      <a:pt x="35" y="35"/>
                      <a:pt x="35" y="35"/>
                      <a:pt x="35" y="35"/>
                    </a:cubicBezTo>
                    <a:cubicBezTo>
                      <a:pt x="35" y="35"/>
                      <a:pt x="35" y="35"/>
                      <a:pt x="35" y="35"/>
                    </a:cubicBezTo>
                    <a:cubicBezTo>
                      <a:pt x="35" y="35"/>
                      <a:pt x="35" y="35"/>
                      <a:pt x="35" y="35"/>
                    </a:cubicBezTo>
                    <a:cubicBezTo>
                      <a:pt x="38" y="35"/>
                      <a:pt x="40" y="38"/>
                      <a:pt x="40" y="40"/>
                    </a:cubicBezTo>
                    <a:cubicBezTo>
                      <a:pt x="40" y="43"/>
                      <a:pt x="38" y="45"/>
                      <a:pt x="35" y="45"/>
                    </a:cubicBezTo>
                    <a:cubicBezTo>
                      <a:pt x="35" y="45"/>
                      <a:pt x="35" y="45"/>
                      <a:pt x="35" y="45"/>
                    </a:cubicBezTo>
                    <a:cubicBezTo>
                      <a:pt x="33" y="45"/>
                      <a:pt x="33" y="45"/>
                      <a:pt x="33" y="45"/>
                    </a:cubicBezTo>
                    <a:cubicBezTo>
                      <a:pt x="33" y="46"/>
                      <a:pt x="33" y="46"/>
                      <a:pt x="33" y="46"/>
                    </a:cubicBezTo>
                    <a:cubicBezTo>
                      <a:pt x="15" y="46"/>
                      <a:pt x="15" y="46"/>
                      <a:pt x="15" y="46"/>
                    </a:cubicBezTo>
                    <a:cubicBezTo>
                      <a:pt x="7" y="46"/>
                      <a:pt x="0" y="39"/>
                      <a:pt x="0" y="30"/>
                    </a:cubicBezTo>
                    <a:cubicBezTo>
                      <a:pt x="0" y="5"/>
                      <a:pt x="0" y="5"/>
                      <a:pt x="0" y="5"/>
                    </a:cubicBezTo>
                    <a:cubicBezTo>
                      <a:pt x="0" y="5"/>
                      <a:pt x="0" y="5"/>
                      <a:pt x="0" y="5"/>
                    </a:cubicBezTo>
                    <a:close/>
                  </a:path>
                </a:pathLst>
              </a:custGeom>
              <a:grpFill/>
              <a:ln w="9525">
                <a:solidFill>
                  <a:schemeClr val="bg1"/>
                </a:solidFill>
                <a:round/>
              </a:ln>
            </p:spPr>
            <p:txBody>
              <a:bodyPr/>
              <a:lstStyle/>
              <a:p>
                <a:endParaRPr lang="zh-CN" altLang="en-US">
                  <a:solidFill>
                    <a:prstClr val="black"/>
                  </a:solidFill>
                  <a:latin typeface="Arial" panose="020B0604020202020204" pitchFamily="34" charset="0"/>
                </a:endParaRPr>
              </a:p>
            </p:txBody>
          </p:sp>
          <p:sp>
            <p:nvSpPr>
              <p:cNvPr id="39" name="Rectangle 576"/>
              <p:cNvSpPr>
                <a:spLocks noChangeArrowheads="1"/>
              </p:cNvSpPr>
              <p:nvPr/>
            </p:nvSpPr>
            <p:spPr bwMode="auto">
              <a:xfrm>
                <a:off x="1839913" y="5937250"/>
                <a:ext cx="12700" cy="68263"/>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40" name="Rectangle 577"/>
              <p:cNvSpPr>
                <a:spLocks noChangeArrowheads="1"/>
              </p:cNvSpPr>
              <p:nvPr/>
            </p:nvSpPr>
            <p:spPr bwMode="auto">
              <a:xfrm>
                <a:off x="1839913" y="6029325"/>
                <a:ext cx="23812" cy="22225"/>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41" name="Rectangle 578"/>
              <p:cNvSpPr>
                <a:spLocks noChangeArrowheads="1"/>
              </p:cNvSpPr>
              <p:nvPr/>
            </p:nvSpPr>
            <p:spPr bwMode="auto">
              <a:xfrm>
                <a:off x="1885950" y="5937250"/>
                <a:ext cx="12700" cy="68263"/>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42" name="Rectangle 579"/>
              <p:cNvSpPr>
                <a:spLocks noChangeArrowheads="1"/>
              </p:cNvSpPr>
              <p:nvPr/>
            </p:nvSpPr>
            <p:spPr bwMode="auto">
              <a:xfrm>
                <a:off x="1885950" y="6029325"/>
                <a:ext cx="23813" cy="22225"/>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43" name="Rectangle 580"/>
              <p:cNvSpPr>
                <a:spLocks noChangeArrowheads="1"/>
              </p:cNvSpPr>
              <p:nvPr/>
            </p:nvSpPr>
            <p:spPr bwMode="auto">
              <a:xfrm>
                <a:off x="1920875" y="5937250"/>
                <a:ext cx="38100" cy="68263"/>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44" name="Rectangle 581"/>
              <p:cNvSpPr>
                <a:spLocks noChangeArrowheads="1"/>
              </p:cNvSpPr>
              <p:nvPr/>
            </p:nvSpPr>
            <p:spPr bwMode="auto">
              <a:xfrm>
                <a:off x="1933575" y="6029325"/>
                <a:ext cx="22225" cy="22225"/>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45" name="Rectangle 582"/>
              <p:cNvSpPr>
                <a:spLocks noChangeArrowheads="1"/>
              </p:cNvSpPr>
              <p:nvPr/>
            </p:nvSpPr>
            <p:spPr bwMode="auto">
              <a:xfrm>
                <a:off x="2001838" y="5937250"/>
                <a:ext cx="25400" cy="68263"/>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46" name="Rectangle 583"/>
              <p:cNvSpPr>
                <a:spLocks noChangeArrowheads="1"/>
              </p:cNvSpPr>
              <p:nvPr/>
            </p:nvSpPr>
            <p:spPr bwMode="auto">
              <a:xfrm>
                <a:off x="1979613" y="6029325"/>
                <a:ext cx="22225" cy="22225"/>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47" name="Rectangle 584"/>
              <p:cNvSpPr>
                <a:spLocks noChangeArrowheads="1"/>
              </p:cNvSpPr>
              <p:nvPr/>
            </p:nvSpPr>
            <p:spPr bwMode="auto">
              <a:xfrm>
                <a:off x="2051050" y="5937250"/>
                <a:ext cx="11113" cy="68263"/>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48" name="Rectangle 585"/>
              <p:cNvSpPr>
                <a:spLocks noChangeArrowheads="1"/>
              </p:cNvSpPr>
              <p:nvPr/>
            </p:nvSpPr>
            <p:spPr bwMode="auto">
              <a:xfrm>
                <a:off x="2038350" y="6029325"/>
                <a:ext cx="23813" cy="22225"/>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49" name="Rectangle 586"/>
              <p:cNvSpPr>
                <a:spLocks noChangeArrowheads="1"/>
              </p:cNvSpPr>
              <p:nvPr/>
            </p:nvSpPr>
            <p:spPr bwMode="auto">
              <a:xfrm>
                <a:off x="2097088" y="5937250"/>
                <a:ext cx="11112" cy="68263"/>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50" name="Rectangle 587"/>
              <p:cNvSpPr>
                <a:spLocks noChangeArrowheads="1"/>
              </p:cNvSpPr>
              <p:nvPr/>
            </p:nvSpPr>
            <p:spPr bwMode="auto">
              <a:xfrm>
                <a:off x="2085975" y="6029325"/>
                <a:ext cx="22225" cy="22225"/>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51" name="Rectangle 588"/>
              <p:cNvSpPr>
                <a:spLocks noChangeArrowheads="1"/>
              </p:cNvSpPr>
              <p:nvPr/>
            </p:nvSpPr>
            <p:spPr bwMode="auto">
              <a:xfrm>
                <a:off x="2132013" y="5937250"/>
                <a:ext cx="22225" cy="114300"/>
              </a:xfrm>
              <a:prstGeom prst="rect">
                <a:avLst/>
              </a:prstGeom>
              <a:grpFill/>
              <a:ln w="9525">
                <a:solidFill>
                  <a:schemeClr val="bg1"/>
                </a:solidFill>
                <a:miter lim="800000"/>
              </a:ln>
            </p:spPr>
            <p:txBody>
              <a:bodyPr/>
              <a:lstStyle/>
              <a:p>
                <a:endParaRPr lang="zh-CN" altLang="en-US">
                  <a:solidFill>
                    <a:prstClr val="black"/>
                  </a:solidFill>
                  <a:latin typeface="Arial" panose="020B0604020202020204" pitchFamily="34" charset="0"/>
                </a:endParaRPr>
              </a:p>
            </p:txBody>
          </p:sp>
          <p:sp>
            <p:nvSpPr>
              <p:cNvPr id="52" name="Freeform 589"/>
              <p:cNvSpPr/>
              <p:nvPr/>
            </p:nvSpPr>
            <p:spPr bwMode="auto">
              <a:xfrm>
                <a:off x="2132013" y="6051550"/>
                <a:ext cx="92075" cy="106363"/>
              </a:xfrm>
              <a:custGeom>
                <a:avLst/>
                <a:gdLst>
                  <a:gd name="T0" fmla="*/ 2147483646 w 40"/>
                  <a:gd name="T1" fmla="*/ 2147483646 h 46"/>
                  <a:gd name="T2" fmla="*/ 2147483646 w 40"/>
                  <a:gd name="T3" fmla="*/ 2147483646 h 46"/>
                  <a:gd name="T4" fmla="*/ 2147483646 w 40"/>
                  <a:gd name="T5" fmla="*/ 2147483646 h 46"/>
                  <a:gd name="T6" fmla="*/ 2147483646 w 40"/>
                  <a:gd name="T7" fmla="*/ 2147483646 h 46"/>
                  <a:gd name="T8" fmla="*/ 2147483646 w 40"/>
                  <a:gd name="T9" fmla="*/ 2147483646 h 46"/>
                  <a:gd name="T10" fmla="*/ 2147483646 w 40"/>
                  <a:gd name="T11" fmla="*/ 2147483646 h 46"/>
                  <a:gd name="T12" fmla="*/ 2147483646 w 40"/>
                  <a:gd name="T13" fmla="*/ 2147483646 h 46"/>
                  <a:gd name="T14" fmla="*/ 2147483646 w 40"/>
                  <a:gd name="T15" fmla="*/ 2147483646 h 46"/>
                  <a:gd name="T16" fmla="*/ 2147483646 w 40"/>
                  <a:gd name="T17" fmla="*/ 0 h 46"/>
                  <a:gd name="T18" fmla="*/ 2147483646 w 40"/>
                  <a:gd name="T19" fmla="*/ 2147483646 h 46"/>
                  <a:gd name="T20" fmla="*/ 2147483646 w 40"/>
                  <a:gd name="T21" fmla="*/ 2147483646 h 46"/>
                  <a:gd name="T22" fmla="*/ 2147483646 w 40"/>
                  <a:gd name="T23" fmla="*/ 2147483646 h 46"/>
                  <a:gd name="T24" fmla="*/ 2147483646 w 40"/>
                  <a:gd name="T25" fmla="*/ 2147483646 h 46"/>
                  <a:gd name="T26" fmla="*/ 2147483646 w 40"/>
                  <a:gd name="T27" fmla="*/ 2147483646 h 46"/>
                  <a:gd name="T28" fmla="*/ 2147483646 w 40"/>
                  <a:gd name="T29" fmla="*/ 2147483646 h 46"/>
                  <a:gd name="T30" fmla="*/ 2147483646 w 40"/>
                  <a:gd name="T31" fmla="*/ 2147483646 h 46"/>
                  <a:gd name="T32" fmla="*/ 2147483646 w 40"/>
                  <a:gd name="T33" fmla="*/ 2147483646 h 46"/>
                  <a:gd name="T34" fmla="*/ 0 w 40"/>
                  <a:gd name="T35" fmla="*/ 2147483646 h 46"/>
                  <a:gd name="T36" fmla="*/ 2147483646 w 40"/>
                  <a:gd name="T37" fmla="*/ 2147483646 h 4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0" h="46">
                    <a:moveTo>
                      <a:pt x="5" y="35"/>
                    </a:moveTo>
                    <a:cubicBezTo>
                      <a:pt x="5" y="35"/>
                      <a:pt x="5" y="35"/>
                      <a:pt x="5" y="35"/>
                    </a:cubicBezTo>
                    <a:cubicBezTo>
                      <a:pt x="5" y="35"/>
                      <a:pt x="5" y="35"/>
                      <a:pt x="5" y="35"/>
                    </a:cubicBezTo>
                    <a:cubicBezTo>
                      <a:pt x="22" y="35"/>
                      <a:pt x="22" y="35"/>
                      <a:pt x="22" y="35"/>
                    </a:cubicBezTo>
                    <a:cubicBezTo>
                      <a:pt x="22" y="35"/>
                      <a:pt x="22" y="35"/>
                      <a:pt x="22" y="35"/>
                    </a:cubicBezTo>
                    <a:cubicBezTo>
                      <a:pt x="26" y="35"/>
                      <a:pt x="30" y="30"/>
                      <a:pt x="30" y="25"/>
                    </a:cubicBezTo>
                    <a:cubicBezTo>
                      <a:pt x="30" y="6"/>
                      <a:pt x="30" y="6"/>
                      <a:pt x="30" y="6"/>
                    </a:cubicBezTo>
                    <a:cubicBezTo>
                      <a:pt x="30" y="5"/>
                      <a:pt x="30" y="5"/>
                      <a:pt x="30" y="5"/>
                    </a:cubicBezTo>
                    <a:cubicBezTo>
                      <a:pt x="30" y="3"/>
                      <a:pt x="32" y="0"/>
                      <a:pt x="35" y="0"/>
                    </a:cubicBezTo>
                    <a:cubicBezTo>
                      <a:pt x="38" y="0"/>
                      <a:pt x="40" y="3"/>
                      <a:pt x="40" y="5"/>
                    </a:cubicBezTo>
                    <a:cubicBezTo>
                      <a:pt x="40" y="5"/>
                      <a:pt x="40" y="5"/>
                      <a:pt x="40" y="5"/>
                    </a:cubicBezTo>
                    <a:cubicBezTo>
                      <a:pt x="40" y="30"/>
                      <a:pt x="40" y="30"/>
                      <a:pt x="40" y="30"/>
                    </a:cubicBezTo>
                    <a:cubicBezTo>
                      <a:pt x="40" y="39"/>
                      <a:pt x="33" y="46"/>
                      <a:pt x="25" y="46"/>
                    </a:cubicBezTo>
                    <a:cubicBezTo>
                      <a:pt x="12" y="46"/>
                      <a:pt x="12" y="46"/>
                      <a:pt x="12" y="46"/>
                    </a:cubicBezTo>
                    <a:cubicBezTo>
                      <a:pt x="12" y="45"/>
                      <a:pt x="12" y="45"/>
                      <a:pt x="12" y="45"/>
                    </a:cubicBezTo>
                    <a:cubicBezTo>
                      <a:pt x="5" y="45"/>
                      <a:pt x="5" y="45"/>
                      <a:pt x="5" y="45"/>
                    </a:cubicBezTo>
                    <a:cubicBezTo>
                      <a:pt x="5" y="45"/>
                      <a:pt x="5" y="45"/>
                      <a:pt x="5" y="45"/>
                    </a:cubicBezTo>
                    <a:cubicBezTo>
                      <a:pt x="2" y="45"/>
                      <a:pt x="0" y="43"/>
                      <a:pt x="0" y="40"/>
                    </a:cubicBezTo>
                    <a:cubicBezTo>
                      <a:pt x="0" y="38"/>
                      <a:pt x="2" y="35"/>
                      <a:pt x="5" y="35"/>
                    </a:cubicBezTo>
                    <a:close/>
                  </a:path>
                </a:pathLst>
              </a:custGeom>
              <a:grpFill/>
              <a:ln w="9525">
                <a:solidFill>
                  <a:schemeClr val="bg1"/>
                </a:solidFill>
                <a:round/>
              </a:ln>
            </p:spPr>
            <p:txBody>
              <a:bodyPr/>
              <a:lstStyle/>
              <a:p>
                <a:endParaRPr lang="zh-CN" altLang="en-US">
                  <a:solidFill>
                    <a:prstClr val="black"/>
                  </a:solidFill>
                  <a:latin typeface="Arial" panose="020B0604020202020204" pitchFamily="34" charset="0"/>
                </a:endParaRPr>
              </a:p>
            </p:txBody>
          </p:sp>
        </p:grpSp>
      </p:grpSp>
      <p:grpSp>
        <p:nvGrpSpPr>
          <p:cNvPr id="53" name="组合 52"/>
          <p:cNvGrpSpPr/>
          <p:nvPr/>
        </p:nvGrpSpPr>
        <p:grpSpPr>
          <a:xfrm>
            <a:off x="2449311" y="3204204"/>
            <a:ext cx="1637654" cy="1637656"/>
            <a:chOff x="2278698" y="3741657"/>
            <a:chExt cx="1500029" cy="1500029"/>
          </a:xfrm>
          <a:solidFill>
            <a:srgbClr val="4B58A7"/>
          </a:solidFill>
        </p:grpSpPr>
        <p:sp>
          <p:nvSpPr>
            <p:cNvPr id="54" name="椭圆 53"/>
            <p:cNvSpPr/>
            <p:nvPr/>
          </p:nvSpPr>
          <p:spPr>
            <a:xfrm>
              <a:off x="2278698" y="3741657"/>
              <a:ext cx="1500029" cy="1500029"/>
            </a:xfrm>
            <a:prstGeom prst="ellipse">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6750" dirty="0">
                <a:solidFill>
                  <a:prstClr val="white"/>
                </a:solidFill>
                <a:latin typeface="Arial" panose="020B0604020202020204" pitchFamily="34" charset="0"/>
              </a:endParaRPr>
            </a:p>
          </p:txBody>
        </p:sp>
        <p:grpSp>
          <p:nvGrpSpPr>
            <p:cNvPr id="55" name="组合 54"/>
            <p:cNvGrpSpPr/>
            <p:nvPr/>
          </p:nvGrpSpPr>
          <p:grpSpPr>
            <a:xfrm>
              <a:off x="2662538" y="4134603"/>
              <a:ext cx="693436" cy="691515"/>
              <a:chOff x="2722713" y="3648225"/>
              <a:chExt cx="573087" cy="571500"/>
            </a:xfrm>
            <a:grpFill/>
          </p:grpSpPr>
          <p:sp>
            <p:nvSpPr>
              <p:cNvPr id="56" name="Freeform 178"/>
              <p:cNvSpPr/>
              <p:nvPr/>
            </p:nvSpPr>
            <p:spPr bwMode="auto">
              <a:xfrm>
                <a:off x="2722713" y="3648225"/>
                <a:ext cx="573087" cy="571500"/>
              </a:xfrm>
              <a:custGeom>
                <a:avLst/>
                <a:gdLst>
                  <a:gd name="T0" fmla="*/ 2147483646 w 248"/>
                  <a:gd name="T1" fmla="*/ 0 h 248"/>
                  <a:gd name="T2" fmla="*/ 2147483646 w 248"/>
                  <a:gd name="T3" fmla="*/ 2147483646 h 248"/>
                  <a:gd name="T4" fmla="*/ 2147483646 w 248"/>
                  <a:gd name="T5" fmla="*/ 2147483646 h 248"/>
                  <a:gd name="T6" fmla="*/ 2147483646 w 248"/>
                  <a:gd name="T7" fmla="*/ 2147483646 h 248"/>
                  <a:gd name="T8" fmla="*/ 2147483646 w 248"/>
                  <a:gd name="T9" fmla="*/ 2147483646 h 248"/>
                  <a:gd name="T10" fmla="*/ 2147483646 w 248"/>
                  <a:gd name="T11" fmla="*/ 2147483646 h 248"/>
                  <a:gd name="T12" fmla="*/ 2147483646 w 248"/>
                  <a:gd name="T13" fmla="*/ 2147483646 h 248"/>
                  <a:gd name="T14" fmla="*/ 2147483646 w 248"/>
                  <a:gd name="T15" fmla="*/ 2147483646 h 248"/>
                  <a:gd name="T16" fmla="*/ 0 w 248"/>
                  <a:gd name="T17" fmla="*/ 2147483646 h 248"/>
                  <a:gd name="T18" fmla="*/ 2147483646 w 248"/>
                  <a:gd name="T19" fmla="*/ 2147483646 h 248"/>
                  <a:gd name="T20" fmla="*/ 2147483646 w 248"/>
                  <a:gd name="T21" fmla="*/ 2147483646 h 248"/>
                  <a:gd name="T22" fmla="*/ 2147483646 w 248"/>
                  <a:gd name="T23" fmla="*/ 2147483646 h 248"/>
                  <a:gd name="T24" fmla="*/ 2147483646 w 248"/>
                  <a:gd name="T25" fmla="*/ 2147483646 h 248"/>
                  <a:gd name="T26" fmla="*/ 2147483646 w 248"/>
                  <a:gd name="T27" fmla="*/ 2147483646 h 248"/>
                  <a:gd name="T28" fmla="*/ 2147483646 w 248"/>
                  <a:gd name="T29" fmla="*/ 2147483646 h 248"/>
                  <a:gd name="T30" fmla="*/ 2147483646 w 248"/>
                  <a:gd name="T31" fmla="*/ 2147483646 h 248"/>
                  <a:gd name="T32" fmla="*/ 2147483646 w 248"/>
                  <a:gd name="T33" fmla="*/ 2147483646 h 248"/>
                  <a:gd name="T34" fmla="*/ 2147483646 w 248"/>
                  <a:gd name="T35" fmla="*/ 2147483646 h 248"/>
                  <a:gd name="T36" fmla="*/ 2147483646 w 248"/>
                  <a:gd name="T37" fmla="*/ 2147483646 h 248"/>
                  <a:gd name="T38" fmla="*/ 2147483646 w 248"/>
                  <a:gd name="T39" fmla="*/ 2147483646 h 248"/>
                  <a:gd name="T40" fmla="*/ 2147483646 w 248"/>
                  <a:gd name="T41" fmla="*/ 2147483646 h 248"/>
                  <a:gd name="T42" fmla="*/ 2147483646 w 248"/>
                  <a:gd name="T43" fmla="*/ 2147483646 h 248"/>
                  <a:gd name="T44" fmla="*/ 2147483646 w 248"/>
                  <a:gd name="T45" fmla="*/ 2147483646 h 248"/>
                  <a:gd name="T46" fmla="*/ 2147483646 w 248"/>
                  <a:gd name="T47" fmla="*/ 2147483646 h 248"/>
                  <a:gd name="T48" fmla="*/ 2147483646 w 248"/>
                  <a:gd name="T49" fmla="*/ 2147483646 h 248"/>
                  <a:gd name="T50" fmla="*/ 2147483646 w 248"/>
                  <a:gd name="T51" fmla="*/ 2147483646 h 248"/>
                  <a:gd name="T52" fmla="*/ 2147483646 w 248"/>
                  <a:gd name="T53" fmla="*/ 2147483646 h 248"/>
                  <a:gd name="T54" fmla="*/ 2147483646 w 248"/>
                  <a:gd name="T55" fmla="*/ 2147483646 h 248"/>
                  <a:gd name="T56" fmla="*/ 2147483646 w 248"/>
                  <a:gd name="T57" fmla="*/ 2147483646 h 248"/>
                  <a:gd name="T58" fmla="*/ 2147483646 w 248"/>
                  <a:gd name="T59" fmla="*/ 2147483646 h 248"/>
                  <a:gd name="T60" fmla="*/ 2147483646 w 248"/>
                  <a:gd name="T61" fmla="*/ 2147483646 h 248"/>
                  <a:gd name="T62" fmla="*/ 2147483646 w 248"/>
                  <a:gd name="T63" fmla="*/ 2147483646 h 248"/>
                  <a:gd name="T64" fmla="*/ 2147483646 w 248"/>
                  <a:gd name="T65" fmla="*/ 0 h 24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48" h="248">
                    <a:moveTo>
                      <a:pt x="124" y="0"/>
                    </a:moveTo>
                    <a:cubicBezTo>
                      <a:pt x="112" y="0"/>
                      <a:pt x="112" y="0"/>
                      <a:pt x="112" y="0"/>
                    </a:cubicBezTo>
                    <a:cubicBezTo>
                      <a:pt x="105" y="0"/>
                      <a:pt x="100" y="5"/>
                      <a:pt x="100" y="12"/>
                    </a:cubicBezTo>
                    <a:cubicBezTo>
                      <a:pt x="100" y="27"/>
                      <a:pt x="100" y="27"/>
                      <a:pt x="100" y="27"/>
                    </a:cubicBezTo>
                    <a:cubicBezTo>
                      <a:pt x="100" y="33"/>
                      <a:pt x="97" y="37"/>
                      <a:pt x="92" y="39"/>
                    </a:cubicBezTo>
                    <a:cubicBezTo>
                      <a:pt x="83" y="42"/>
                      <a:pt x="83" y="42"/>
                      <a:pt x="83" y="42"/>
                    </a:cubicBezTo>
                    <a:cubicBezTo>
                      <a:pt x="79" y="43"/>
                      <a:pt x="74" y="42"/>
                      <a:pt x="71" y="39"/>
                    </a:cubicBezTo>
                    <a:cubicBezTo>
                      <a:pt x="60" y="28"/>
                      <a:pt x="60" y="28"/>
                      <a:pt x="60" y="28"/>
                    </a:cubicBezTo>
                    <a:cubicBezTo>
                      <a:pt x="56" y="24"/>
                      <a:pt x="48" y="24"/>
                      <a:pt x="44" y="28"/>
                    </a:cubicBezTo>
                    <a:cubicBezTo>
                      <a:pt x="28" y="44"/>
                      <a:pt x="28" y="44"/>
                      <a:pt x="28" y="44"/>
                    </a:cubicBezTo>
                    <a:cubicBezTo>
                      <a:pt x="24" y="48"/>
                      <a:pt x="24" y="56"/>
                      <a:pt x="28" y="60"/>
                    </a:cubicBezTo>
                    <a:cubicBezTo>
                      <a:pt x="39" y="71"/>
                      <a:pt x="39" y="71"/>
                      <a:pt x="39" y="71"/>
                    </a:cubicBezTo>
                    <a:cubicBezTo>
                      <a:pt x="42" y="74"/>
                      <a:pt x="43" y="79"/>
                      <a:pt x="42" y="83"/>
                    </a:cubicBezTo>
                    <a:cubicBezTo>
                      <a:pt x="39" y="92"/>
                      <a:pt x="39" y="92"/>
                      <a:pt x="39" y="92"/>
                    </a:cubicBezTo>
                    <a:cubicBezTo>
                      <a:pt x="37" y="97"/>
                      <a:pt x="33" y="100"/>
                      <a:pt x="27" y="100"/>
                    </a:cubicBezTo>
                    <a:cubicBezTo>
                      <a:pt x="12" y="100"/>
                      <a:pt x="12" y="100"/>
                      <a:pt x="12" y="100"/>
                    </a:cubicBezTo>
                    <a:cubicBezTo>
                      <a:pt x="5" y="100"/>
                      <a:pt x="0" y="105"/>
                      <a:pt x="0" y="112"/>
                    </a:cubicBezTo>
                    <a:cubicBezTo>
                      <a:pt x="0" y="136"/>
                      <a:pt x="0" y="136"/>
                      <a:pt x="0" y="136"/>
                    </a:cubicBezTo>
                    <a:cubicBezTo>
                      <a:pt x="0" y="143"/>
                      <a:pt x="5" y="148"/>
                      <a:pt x="12" y="148"/>
                    </a:cubicBezTo>
                    <a:cubicBezTo>
                      <a:pt x="27" y="148"/>
                      <a:pt x="27" y="148"/>
                      <a:pt x="27" y="148"/>
                    </a:cubicBezTo>
                    <a:cubicBezTo>
                      <a:pt x="33" y="148"/>
                      <a:pt x="37" y="151"/>
                      <a:pt x="39" y="156"/>
                    </a:cubicBezTo>
                    <a:cubicBezTo>
                      <a:pt x="42" y="165"/>
                      <a:pt x="42" y="165"/>
                      <a:pt x="42" y="165"/>
                    </a:cubicBezTo>
                    <a:cubicBezTo>
                      <a:pt x="43" y="169"/>
                      <a:pt x="42" y="174"/>
                      <a:pt x="39" y="177"/>
                    </a:cubicBezTo>
                    <a:cubicBezTo>
                      <a:pt x="28" y="188"/>
                      <a:pt x="28" y="188"/>
                      <a:pt x="28" y="188"/>
                    </a:cubicBezTo>
                    <a:cubicBezTo>
                      <a:pt x="24" y="192"/>
                      <a:pt x="24" y="200"/>
                      <a:pt x="28" y="204"/>
                    </a:cubicBezTo>
                    <a:cubicBezTo>
                      <a:pt x="44" y="220"/>
                      <a:pt x="44" y="220"/>
                      <a:pt x="44" y="220"/>
                    </a:cubicBezTo>
                    <a:cubicBezTo>
                      <a:pt x="48" y="224"/>
                      <a:pt x="56" y="224"/>
                      <a:pt x="60" y="220"/>
                    </a:cubicBezTo>
                    <a:cubicBezTo>
                      <a:pt x="71" y="209"/>
                      <a:pt x="71" y="209"/>
                      <a:pt x="71" y="209"/>
                    </a:cubicBezTo>
                    <a:cubicBezTo>
                      <a:pt x="74" y="206"/>
                      <a:pt x="79" y="205"/>
                      <a:pt x="83" y="206"/>
                    </a:cubicBezTo>
                    <a:cubicBezTo>
                      <a:pt x="92" y="209"/>
                      <a:pt x="92" y="209"/>
                      <a:pt x="92" y="209"/>
                    </a:cubicBezTo>
                    <a:cubicBezTo>
                      <a:pt x="97" y="211"/>
                      <a:pt x="100" y="215"/>
                      <a:pt x="100" y="221"/>
                    </a:cubicBezTo>
                    <a:cubicBezTo>
                      <a:pt x="100" y="236"/>
                      <a:pt x="100" y="236"/>
                      <a:pt x="100" y="236"/>
                    </a:cubicBezTo>
                    <a:cubicBezTo>
                      <a:pt x="100" y="243"/>
                      <a:pt x="105" y="248"/>
                      <a:pt x="112" y="248"/>
                    </a:cubicBezTo>
                    <a:cubicBezTo>
                      <a:pt x="124" y="248"/>
                      <a:pt x="124" y="248"/>
                      <a:pt x="124" y="248"/>
                    </a:cubicBezTo>
                    <a:cubicBezTo>
                      <a:pt x="136" y="248"/>
                      <a:pt x="136" y="248"/>
                      <a:pt x="136" y="248"/>
                    </a:cubicBezTo>
                    <a:cubicBezTo>
                      <a:pt x="143" y="248"/>
                      <a:pt x="148" y="243"/>
                      <a:pt x="148" y="236"/>
                    </a:cubicBezTo>
                    <a:cubicBezTo>
                      <a:pt x="148" y="221"/>
                      <a:pt x="148" y="221"/>
                      <a:pt x="148" y="221"/>
                    </a:cubicBezTo>
                    <a:cubicBezTo>
                      <a:pt x="148" y="215"/>
                      <a:pt x="151" y="211"/>
                      <a:pt x="156" y="209"/>
                    </a:cubicBezTo>
                    <a:cubicBezTo>
                      <a:pt x="165" y="206"/>
                      <a:pt x="165" y="206"/>
                      <a:pt x="165" y="206"/>
                    </a:cubicBezTo>
                    <a:cubicBezTo>
                      <a:pt x="169" y="205"/>
                      <a:pt x="174" y="206"/>
                      <a:pt x="177" y="209"/>
                    </a:cubicBezTo>
                    <a:cubicBezTo>
                      <a:pt x="188" y="220"/>
                      <a:pt x="188" y="220"/>
                      <a:pt x="188" y="220"/>
                    </a:cubicBezTo>
                    <a:cubicBezTo>
                      <a:pt x="192" y="224"/>
                      <a:pt x="200" y="224"/>
                      <a:pt x="204" y="220"/>
                    </a:cubicBezTo>
                    <a:cubicBezTo>
                      <a:pt x="220" y="204"/>
                      <a:pt x="220" y="204"/>
                      <a:pt x="220" y="204"/>
                    </a:cubicBezTo>
                    <a:cubicBezTo>
                      <a:pt x="224" y="200"/>
                      <a:pt x="224" y="192"/>
                      <a:pt x="220" y="188"/>
                    </a:cubicBezTo>
                    <a:cubicBezTo>
                      <a:pt x="209" y="177"/>
                      <a:pt x="209" y="177"/>
                      <a:pt x="209" y="177"/>
                    </a:cubicBezTo>
                    <a:cubicBezTo>
                      <a:pt x="206" y="174"/>
                      <a:pt x="205" y="169"/>
                      <a:pt x="206" y="165"/>
                    </a:cubicBezTo>
                    <a:cubicBezTo>
                      <a:pt x="209" y="156"/>
                      <a:pt x="209" y="156"/>
                      <a:pt x="209" y="156"/>
                    </a:cubicBezTo>
                    <a:cubicBezTo>
                      <a:pt x="211" y="151"/>
                      <a:pt x="215" y="148"/>
                      <a:pt x="221" y="148"/>
                    </a:cubicBezTo>
                    <a:cubicBezTo>
                      <a:pt x="236" y="148"/>
                      <a:pt x="236" y="148"/>
                      <a:pt x="236" y="148"/>
                    </a:cubicBezTo>
                    <a:cubicBezTo>
                      <a:pt x="243" y="148"/>
                      <a:pt x="248" y="143"/>
                      <a:pt x="248" y="136"/>
                    </a:cubicBezTo>
                    <a:cubicBezTo>
                      <a:pt x="248" y="112"/>
                      <a:pt x="248" y="112"/>
                      <a:pt x="248" y="112"/>
                    </a:cubicBezTo>
                    <a:cubicBezTo>
                      <a:pt x="248" y="105"/>
                      <a:pt x="243" y="100"/>
                      <a:pt x="236" y="100"/>
                    </a:cubicBezTo>
                    <a:cubicBezTo>
                      <a:pt x="221" y="100"/>
                      <a:pt x="221" y="100"/>
                      <a:pt x="221" y="100"/>
                    </a:cubicBezTo>
                    <a:cubicBezTo>
                      <a:pt x="215" y="100"/>
                      <a:pt x="211" y="97"/>
                      <a:pt x="209" y="92"/>
                    </a:cubicBezTo>
                    <a:cubicBezTo>
                      <a:pt x="206" y="83"/>
                      <a:pt x="206" y="83"/>
                      <a:pt x="206" y="83"/>
                    </a:cubicBezTo>
                    <a:cubicBezTo>
                      <a:pt x="205" y="79"/>
                      <a:pt x="206" y="74"/>
                      <a:pt x="209" y="71"/>
                    </a:cubicBezTo>
                    <a:cubicBezTo>
                      <a:pt x="220" y="60"/>
                      <a:pt x="220" y="60"/>
                      <a:pt x="220" y="60"/>
                    </a:cubicBezTo>
                    <a:cubicBezTo>
                      <a:pt x="224" y="56"/>
                      <a:pt x="224" y="48"/>
                      <a:pt x="220" y="44"/>
                    </a:cubicBezTo>
                    <a:cubicBezTo>
                      <a:pt x="204" y="28"/>
                      <a:pt x="204" y="28"/>
                      <a:pt x="204" y="28"/>
                    </a:cubicBezTo>
                    <a:cubicBezTo>
                      <a:pt x="200" y="24"/>
                      <a:pt x="192" y="24"/>
                      <a:pt x="188" y="28"/>
                    </a:cubicBezTo>
                    <a:cubicBezTo>
                      <a:pt x="177" y="39"/>
                      <a:pt x="177" y="39"/>
                      <a:pt x="177" y="39"/>
                    </a:cubicBezTo>
                    <a:cubicBezTo>
                      <a:pt x="174" y="42"/>
                      <a:pt x="169" y="43"/>
                      <a:pt x="165" y="42"/>
                    </a:cubicBezTo>
                    <a:cubicBezTo>
                      <a:pt x="156" y="39"/>
                      <a:pt x="156" y="39"/>
                      <a:pt x="156" y="39"/>
                    </a:cubicBezTo>
                    <a:cubicBezTo>
                      <a:pt x="151" y="37"/>
                      <a:pt x="148" y="33"/>
                      <a:pt x="148" y="27"/>
                    </a:cubicBezTo>
                    <a:cubicBezTo>
                      <a:pt x="148" y="12"/>
                      <a:pt x="148" y="12"/>
                      <a:pt x="148" y="12"/>
                    </a:cubicBezTo>
                    <a:cubicBezTo>
                      <a:pt x="148" y="5"/>
                      <a:pt x="143" y="0"/>
                      <a:pt x="136" y="0"/>
                    </a:cubicBezTo>
                    <a:lnTo>
                      <a:pt x="124" y="0"/>
                    </a:lnTo>
                    <a:close/>
                  </a:path>
                </a:pathLst>
              </a:custGeom>
              <a:grpFill/>
              <a:ln w="17463" cap="rnd">
                <a:solidFill>
                  <a:schemeClr val="bg1"/>
                </a:solidFill>
                <a:prstDash val="solid"/>
                <a:miter lim="800000"/>
              </a:ln>
            </p:spPr>
            <p:txBody>
              <a:bodyPr/>
              <a:lstStyle/>
              <a:p>
                <a:endParaRPr lang="zh-CN" altLang="en-US">
                  <a:solidFill>
                    <a:prstClr val="black"/>
                  </a:solidFill>
                  <a:latin typeface="Arial" panose="020B0604020202020204" pitchFamily="34" charset="0"/>
                </a:endParaRPr>
              </a:p>
            </p:txBody>
          </p:sp>
          <p:sp>
            <p:nvSpPr>
              <p:cNvPr id="57" name="Freeform 179"/>
              <p:cNvSpPr/>
              <p:nvPr/>
            </p:nvSpPr>
            <p:spPr bwMode="auto">
              <a:xfrm>
                <a:off x="2946550" y="3872063"/>
                <a:ext cx="125413" cy="125412"/>
              </a:xfrm>
              <a:custGeom>
                <a:avLst/>
                <a:gdLst>
                  <a:gd name="T0" fmla="*/ 2147483646 w 54"/>
                  <a:gd name="T1" fmla="*/ 2147483646 h 54"/>
                  <a:gd name="T2" fmla="*/ 2147483646 w 54"/>
                  <a:gd name="T3" fmla="*/ 2147483646 h 54"/>
                  <a:gd name="T4" fmla="*/ 2147483646 w 54"/>
                  <a:gd name="T5" fmla="*/ 2147483646 h 54"/>
                  <a:gd name="T6" fmla="*/ 2147483646 w 54"/>
                  <a:gd name="T7" fmla="*/ 2147483646 h 54"/>
                  <a:gd name="T8" fmla="*/ 2147483646 w 54"/>
                  <a:gd name="T9" fmla="*/ 2147483646 h 5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4">
                    <a:moveTo>
                      <a:pt x="50" y="32"/>
                    </a:moveTo>
                    <a:cubicBezTo>
                      <a:pt x="54" y="15"/>
                      <a:pt x="39" y="0"/>
                      <a:pt x="22" y="4"/>
                    </a:cubicBezTo>
                    <a:cubicBezTo>
                      <a:pt x="13" y="6"/>
                      <a:pt x="6" y="13"/>
                      <a:pt x="4" y="22"/>
                    </a:cubicBezTo>
                    <a:cubicBezTo>
                      <a:pt x="0" y="39"/>
                      <a:pt x="15" y="54"/>
                      <a:pt x="32" y="50"/>
                    </a:cubicBezTo>
                    <a:cubicBezTo>
                      <a:pt x="41" y="48"/>
                      <a:pt x="48" y="41"/>
                      <a:pt x="50" y="32"/>
                    </a:cubicBezTo>
                    <a:close/>
                  </a:path>
                </a:pathLst>
              </a:custGeom>
              <a:grpFill/>
              <a:ln w="17463" cap="rnd">
                <a:solidFill>
                  <a:schemeClr val="bg1"/>
                </a:solidFill>
                <a:prstDash val="solid"/>
                <a:miter lim="800000"/>
              </a:ln>
            </p:spPr>
            <p:txBody>
              <a:bodyPr/>
              <a:lstStyle/>
              <a:p>
                <a:endParaRPr lang="zh-CN" altLang="en-US">
                  <a:solidFill>
                    <a:prstClr val="black"/>
                  </a:solidFill>
                  <a:latin typeface="Arial" panose="020B0604020202020204" pitchFamily="34" charset="0"/>
                </a:endParaRPr>
              </a:p>
            </p:txBody>
          </p:sp>
        </p:grpSp>
      </p:grpSp>
      <p:grpSp>
        <p:nvGrpSpPr>
          <p:cNvPr id="58" name="组合 57"/>
          <p:cNvGrpSpPr/>
          <p:nvPr/>
        </p:nvGrpSpPr>
        <p:grpSpPr>
          <a:xfrm>
            <a:off x="6738861" y="3204204"/>
            <a:ext cx="1637654" cy="1637656"/>
            <a:chOff x="6207761" y="3741657"/>
            <a:chExt cx="1500029" cy="1500029"/>
          </a:xfrm>
          <a:solidFill>
            <a:srgbClr val="307AC0"/>
          </a:solidFill>
        </p:grpSpPr>
        <p:sp>
          <p:nvSpPr>
            <p:cNvPr id="59" name="椭圆 58"/>
            <p:cNvSpPr/>
            <p:nvPr/>
          </p:nvSpPr>
          <p:spPr>
            <a:xfrm>
              <a:off x="6207761" y="3741657"/>
              <a:ext cx="1500029" cy="1500029"/>
            </a:xfrm>
            <a:prstGeom prst="ellipse">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Arial" panose="020B0604020202020204" pitchFamily="34" charset="0"/>
              </a:endParaRPr>
            </a:p>
          </p:txBody>
        </p:sp>
        <p:grpSp>
          <p:nvGrpSpPr>
            <p:cNvPr id="60" name="组合 59"/>
            <p:cNvGrpSpPr/>
            <p:nvPr/>
          </p:nvGrpSpPr>
          <p:grpSpPr>
            <a:xfrm>
              <a:off x="6652054" y="4156692"/>
              <a:ext cx="647335" cy="647336"/>
              <a:chOff x="1830388" y="2073275"/>
              <a:chExt cx="534987" cy="534988"/>
            </a:xfrm>
            <a:grpFill/>
          </p:grpSpPr>
          <p:sp>
            <p:nvSpPr>
              <p:cNvPr id="61" name="Freeform 24"/>
              <p:cNvSpPr/>
              <p:nvPr/>
            </p:nvSpPr>
            <p:spPr bwMode="auto">
              <a:xfrm>
                <a:off x="2000250" y="2119313"/>
                <a:ext cx="365125" cy="109537"/>
              </a:xfrm>
              <a:custGeom>
                <a:avLst/>
                <a:gdLst>
                  <a:gd name="T0" fmla="*/ 2147483646 w 158"/>
                  <a:gd name="T1" fmla="*/ 2147483646 h 48"/>
                  <a:gd name="T2" fmla="*/ 2147483646 w 158"/>
                  <a:gd name="T3" fmla="*/ 2147483646 h 48"/>
                  <a:gd name="T4" fmla="*/ 0 w 158"/>
                  <a:gd name="T5" fmla="*/ 2147483646 h 48"/>
                  <a:gd name="T6" fmla="*/ 0 w 158"/>
                  <a:gd name="T7" fmla="*/ 2147483646 h 48"/>
                  <a:gd name="T8" fmla="*/ 2147483646 w 158"/>
                  <a:gd name="T9" fmla="*/ 0 h 48"/>
                  <a:gd name="T10" fmla="*/ 2147483646 w 158"/>
                  <a:gd name="T11" fmla="*/ 0 h 48"/>
                  <a:gd name="T12" fmla="*/ 2147483646 w 158"/>
                  <a:gd name="T13" fmla="*/ 2147483646 h 48"/>
                  <a:gd name="T14" fmla="*/ 2147483646 w 158"/>
                  <a:gd name="T15" fmla="*/ 2147483646 h 48"/>
                  <a:gd name="T16" fmla="*/ 2147483646 w 158"/>
                  <a:gd name="T17" fmla="*/ 2147483646 h 48"/>
                  <a:gd name="T18" fmla="*/ 2147483646 w 158"/>
                  <a:gd name="T19" fmla="*/ 2147483646 h 48"/>
                  <a:gd name="T20" fmla="*/ 2147483646 w 158"/>
                  <a:gd name="T21" fmla="*/ 2147483646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58" h="48">
                    <a:moveTo>
                      <a:pt x="130" y="48"/>
                    </a:moveTo>
                    <a:cubicBezTo>
                      <a:pt x="9" y="48"/>
                      <a:pt x="9" y="48"/>
                      <a:pt x="9" y="48"/>
                    </a:cubicBezTo>
                    <a:cubicBezTo>
                      <a:pt x="4" y="48"/>
                      <a:pt x="0" y="44"/>
                      <a:pt x="0" y="40"/>
                    </a:cubicBezTo>
                    <a:cubicBezTo>
                      <a:pt x="0" y="8"/>
                      <a:pt x="0" y="8"/>
                      <a:pt x="0" y="8"/>
                    </a:cubicBezTo>
                    <a:cubicBezTo>
                      <a:pt x="0" y="4"/>
                      <a:pt x="4" y="0"/>
                      <a:pt x="9" y="0"/>
                    </a:cubicBezTo>
                    <a:cubicBezTo>
                      <a:pt x="130" y="0"/>
                      <a:pt x="130" y="0"/>
                      <a:pt x="130" y="0"/>
                    </a:cubicBezTo>
                    <a:cubicBezTo>
                      <a:pt x="132" y="0"/>
                      <a:pt x="134" y="1"/>
                      <a:pt x="135" y="2"/>
                    </a:cubicBezTo>
                    <a:cubicBezTo>
                      <a:pt x="154" y="18"/>
                      <a:pt x="154" y="18"/>
                      <a:pt x="154" y="18"/>
                    </a:cubicBezTo>
                    <a:cubicBezTo>
                      <a:pt x="158" y="21"/>
                      <a:pt x="158" y="27"/>
                      <a:pt x="154" y="30"/>
                    </a:cubicBezTo>
                    <a:cubicBezTo>
                      <a:pt x="135" y="46"/>
                      <a:pt x="135" y="46"/>
                      <a:pt x="135" y="46"/>
                    </a:cubicBezTo>
                    <a:cubicBezTo>
                      <a:pt x="134" y="47"/>
                      <a:pt x="132" y="48"/>
                      <a:pt x="130" y="48"/>
                    </a:cubicBezTo>
                    <a:close/>
                  </a:path>
                </a:pathLst>
              </a:custGeom>
              <a:grpFill/>
              <a:ln w="17463" cap="rnd">
                <a:solidFill>
                  <a:schemeClr val="bg1"/>
                </a:solidFill>
                <a:prstDash val="solid"/>
                <a:miter lim="800000"/>
              </a:ln>
            </p:spPr>
            <p:txBody>
              <a:bodyPr/>
              <a:lstStyle/>
              <a:p>
                <a:endParaRPr lang="zh-CN" altLang="en-US">
                  <a:solidFill>
                    <a:prstClr val="black"/>
                  </a:solidFill>
                  <a:latin typeface="Arial" panose="020B0604020202020204" pitchFamily="34" charset="0"/>
                </a:endParaRPr>
              </a:p>
            </p:txBody>
          </p:sp>
          <p:sp>
            <p:nvSpPr>
              <p:cNvPr id="62" name="Freeform 25"/>
              <p:cNvSpPr/>
              <p:nvPr/>
            </p:nvSpPr>
            <p:spPr bwMode="auto">
              <a:xfrm>
                <a:off x="1830388" y="2266950"/>
                <a:ext cx="355600" cy="109538"/>
              </a:xfrm>
              <a:custGeom>
                <a:avLst/>
                <a:gdLst>
                  <a:gd name="T0" fmla="*/ 2147483646 w 154"/>
                  <a:gd name="T1" fmla="*/ 0 h 48"/>
                  <a:gd name="T2" fmla="*/ 2147483646 w 154"/>
                  <a:gd name="T3" fmla="*/ 0 h 48"/>
                  <a:gd name="T4" fmla="*/ 2147483646 w 154"/>
                  <a:gd name="T5" fmla="*/ 2147483646 h 48"/>
                  <a:gd name="T6" fmla="*/ 2147483646 w 154"/>
                  <a:gd name="T7" fmla="*/ 2147483646 h 48"/>
                  <a:gd name="T8" fmla="*/ 2147483646 w 154"/>
                  <a:gd name="T9" fmla="*/ 2147483646 h 48"/>
                  <a:gd name="T10" fmla="*/ 2147483646 w 154"/>
                  <a:gd name="T11" fmla="*/ 2147483646 h 48"/>
                  <a:gd name="T12" fmla="*/ 2147483646 w 154"/>
                  <a:gd name="T13" fmla="*/ 2147483646 h 48"/>
                  <a:gd name="T14" fmla="*/ 2147483646 w 154"/>
                  <a:gd name="T15" fmla="*/ 2147483646 h 48"/>
                  <a:gd name="T16" fmla="*/ 2147483646 w 154"/>
                  <a:gd name="T17" fmla="*/ 2147483646 h 48"/>
                  <a:gd name="T18" fmla="*/ 2147483646 w 154"/>
                  <a:gd name="T19" fmla="*/ 2147483646 h 48"/>
                  <a:gd name="T20" fmla="*/ 2147483646 w 154"/>
                  <a:gd name="T21" fmla="*/ 0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54" h="48">
                    <a:moveTo>
                      <a:pt x="27" y="0"/>
                    </a:moveTo>
                    <a:cubicBezTo>
                      <a:pt x="144" y="0"/>
                      <a:pt x="144" y="0"/>
                      <a:pt x="144" y="0"/>
                    </a:cubicBezTo>
                    <a:cubicBezTo>
                      <a:pt x="150" y="0"/>
                      <a:pt x="154" y="6"/>
                      <a:pt x="154" y="12"/>
                    </a:cubicBezTo>
                    <a:cubicBezTo>
                      <a:pt x="154" y="36"/>
                      <a:pt x="154" y="36"/>
                      <a:pt x="154" y="36"/>
                    </a:cubicBezTo>
                    <a:cubicBezTo>
                      <a:pt x="154" y="42"/>
                      <a:pt x="150" y="48"/>
                      <a:pt x="144" y="48"/>
                    </a:cubicBezTo>
                    <a:cubicBezTo>
                      <a:pt x="27" y="48"/>
                      <a:pt x="27" y="48"/>
                      <a:pt x="27" y="48"/>
                    </a:cubicBezTo>
                    <a:cubicBezTo>
                      <a:pt x="25" y="48"/>
                      <a:pt x="22" y="47"/>
                      <a:pt x="20" y="45"/>
                    </a:cubicBezTo>
                    <a:cubicBezTo>
                      <a:pt x="5" y="32"/>
                      <a:pt x="5" y="32"/>
                      <a:pt x="5" y="32"/>
                    </a:cubicBezTo>
                    <a:cubicBezTo>
                      <a:pt x="0" y="28"/>
                      <a:pt x="0" y="20"/>
                      <a:pt x="5" y="16"/>
                    </a:cubicBezTo>
                    <a:cubicBezTo>
                      <a:pt x="20" y="3"/>
                      <a:pt x="20" y="3"/>
                      <a:pt x="20" y="3"/>
                    </a:cubicBezTo>
                    <a:cubicBezTo>
                      <a:pt x="22" y="1"/>
                      <a:pt x="25" y="0"/>
                      <a:pt x="27" y="0"/>
                    </a:cubicBezTo>
                    <a:close/>
                  </a:path>
                </a:pathLst>
              </a:custGeom>
              <a:grpFill/>
              <a:ln w="17463" cap="rnd">
                <a:solidFill>
                  <a:schemeClr val="bg1"/>
                </a:solidFill>
                <a:prstDash val="solid"/>
                <a:miter lim="800000"/>
              </a:ln>
            </p:spPr>
            <p:txBody>
              <a:bodyPr/>
              <a:lstStyle/>
              <a:p>
                <a:endParaRPr lang="zh-CN" altLang="en-US">
                  <a:solidFill>
                    <a:prstClr val="black"/>
                  </a:solidFill>
                  <a:latin typeface="Arial" panose="020B0604020202020204" pitchFamily="34" charset="0"/>
                </a:endParaRPr>
              </a:p>
            </p:txBody>
          </p:sp>
          <p:sp>
            <p:nvSpPr>
              <p:cNvPr id="63" name="Line 26"/>
              <p:cNvSpPr>
                <a:spLocks noChangeShapeType="1"/>
              </p:cNvSpPr>
              <p:nvPr/>
            </p:nvSpPr>
            <p:spPr bwMode="auto">
              <a:xfrm>
                <a:off x="2093913" y="2376488"/>
                <a:ext cx="0" cy="222250"/>
              </a:xfrm>
              <a:prstGeom prst="line">
                <a:avLst/>
              </a:prstGeom>
              <a:grpFill/>
              <a:ln w="17463" cap="rnd">
                <a:solidFill>
                  <a:schemeClr val="bg1"/>
                </a:solidFill>
                <a:miter lim="800000"/>
              </a:ln>
            </p:spPr>
            <p:txBody>
              <a:bodyPr/>
              <a:lstStyle/>
              <a:p>
                <a:endParaRPr lang="zh-CN" altLang="en-US">
                  <a:solidFill>
                    <a:prstClr val="black"/>
                  </a:solidFill>
                </a:endParaRPr>
              </a:p>
            </p:txBody>
          </p:sp>
          <p:sp>
            <p:nvSpPr>
              <p:cNvPr id="64" name="Line 27"/>
              <p:cNvSpPr>
                <a:spLocks noChangeShapeType="1"/>
              </p:cNvSpPr>
              <p:nvPr/>
            </p:nvSpPr>
            <p:spPr bwMode="auto">
              <a:xfrm flipV="1">
                <a:off x="2093913" y="2228850"/>
                <a:ext cx="0" cy="38100"/>
              </a:xfrm>
              <a:prstGeom prst="line">
                <a:avLst/>
              </a:prstGeom>
              <a:grpFill/>
              <a:ln w="17463" cap="rnd">
                <a:solidFill>
                  <a:schemeClr val="bg1"/>
                </a:solidFill>
                <a:miter lim="800000"/>
              </a:ln>
            </p:spPr>
            <p:txBody>
              <a:bodyPr/>
              <a:lstStyle/>
              <a:p>
                <a:endParaRPr lang="zh-CN" altLang="en-US">
                  <a:solidFill>
                    <a:prstClr val="black"/>
                  </a:solidFill>
                </a:endParaRPr>
              </a:p>
            </p:txBody>
          </p:sp>
          <p:sp>
            <p:nvSpPr>
              <p:cNvPr id="65" name="Line 28"/>
              <p:cNvSpPr>
                <a:spLocks noChangeShapeType="1"/>
              </p:cNvSpPr>
              <p:nvPr/>
            </p:nvSpPr>
            <p:spPr bwMode="auto">
              <a:xfrm flipV="1">
                <a:off x="2093913" y="2073275"/>
                <a:ext cx="0" cy="46038"/>
              </a:xfrm>
              <a:prstGeom prst="line">
                <a:avLst/>
              </a:prstGeom>
              <a:grpFill/>
              <a:ln w="17463" cap="rnd">
                <a:solidFill>
                  <a:schemeClr val="bg1"/>
                </a:solidFill>
                <a:miter lim="800000"/>
              </a:ln>
            </p:spPr>
            <p:txBody>
              <a:bodyPr/>
              <a:lstStyle/>
              <a:p>
                <a:endParaRPr lang="zh-CN" altLang="en-US">
                  <a:solidFill>
                    <a:prstClr val="black"/>
                  </a:solidFill>
                </a:endParaRPr>
              </a:p>
            </p:txBody>
          </p:sp>
          <p:sp>
            <p:nvSpPr>
              <p:cNvPr id="66" name="Line 29"/>
              <p:cNvSpPr>
                <a:spLocks noChangeShapeType="1"/>
              </p:cNvSpPr>
              <p:nvPr/>
            </p:nvSpPr>
            <p:spPr bwMode="auto">
              <a:xfrm>
                <a:off x="2020888" y="2608263"/>
                <a:ext cx="149225" cy="0"/>
              </a:xfrm>
              <a:prstGeom prst="line">
                <a:avLst/>
              </a:prstGeom>
              <a:grpFill/>
              <a:ln w="17463" cap="rnd">
                <a:solidFill>
                  <a:schemeClr val="bg1"/>
                </a:solidFill>
                <a:miter lim="800000"/>
              </a:ln>
            </p:spPr>
            <p:txBody>
              <a:bodyPr/>
              <a:lstStyle/>
              <a:p>
                <a:endParaRPr lang="zh-CN" altLang="en-US">
                  <a:solidFill>
                    <a:prstClr val="black"/>
                  </a:solidFill>
                </a:endParaRPr>
              </a:p>
            </p:txBody>
          </p:sp>
        </p:grpSp>
      </p:grpSp>
      <p:grpSp>
        <p:nvGrpSpPr>
          <p:cNvPr id="67" name="组合 66"/>
          <p:cNvGrpSpPr/>
          <p:nvPr/>
        </p:nvGrpSpPr>
        <p:grpSpPr>
          <a:xfrm>
            <a:off x="8891261" y="3211830"/>
            <a:ext cx="1637654" cy="1637656"/>
            <a:chOff x="8179277" y="3748642"/>
            <a:chExt cx="1500028" cy="1500029"/>
          </a:xfrm>
          <a:solidFill>
            <a:srgbClr val="B4C1DD"/>
          </a:solidFill>
        </p:grpSpPr>
        <p:sp>
          <p:nvSpPr>
            <p:cNvPr id="68" name="椭圆 67"/>
            <p:cNvSpPr/>
            <p:nvPr/>
          </p:nvSpPr>
          <p:spPr>
            <a:xfrm>
              <a:off x="8179277" y="3748642"/>
              <a:ext cx="1500028" cy="1500029"/>
            </a:xfrm>
            <a:prstGeom prst="ellipse">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Arial" panose="020B0604020202020204" pitchFamily="34" charset="0"/>
              </a:endParaRPr>
            </a:p>
          </p:txBody>
        </p:sp>
        <p:grpSp>
          <p:nvGrpSpPr>
            <p:cNvPr id="69" name="组合 68"/>
            <p:cNvGrpSpPr/>
            <p:nvPr/>
          </p:nvGrpSpPr>
          <p:grpSpPr>
            <a:xfrm>
              <a:off x="8605283" y="4234099"/>
              <a:ext cx="630396" cy="548323"/>
              <a:chOff x="11250613" y="919163"/>
              <a:chExt cx="573087" cy="498475"/>
            </a:xfrm>
            <a:grpFill/>
          </p:grpSpPr>
          <p:sp>
            <p:nvSpPr>
              <p:cNvPr id="70" name="Freeform 193"/>
              <p:cNvSpPr/>
              <p:nvPr/>
            </p:nvSpPr>
            <p:spPr bwMode="auto">
              <a:xfrm>
                <a:off x="11250613" y="919163"/>
                <a:ext cx="573087" cy="498475"/>
              </a:xfrm>
              <a:custGeom>
                <a:avLst/>
                <a:gdLst>
                  <a:gd name="T0" fmla="*/ 0 w 248"/>
                  <a:gd name="T1" fmla="*/ 2147483646 h 216"/>
                  <a:gd name="T2" fmla="*/ 2147483646 w 248"/>
                  <a:gd name="T3" fmla="*/ 2147483646 h 216"/>
                  <a:gd name="T4" fmla="*/ 2147483646 w 248"/>
                  <a:gd name="T5" fmla="*/ 2147483646 h 216"/>
                  <a:gd name="T6" fmla="*/ 2147483646 w 248"/>
                  <a:gd name="T7" fmla="*/ 0 h 216"/>
                  <a:gd name="T8" fmla="*/ 2147483646 w 248"/>
                  <a:gd name="T9" fmla="*/ 2147483646 h 216"/>
                  <a:gd name="T10" fmla="*/ 2147483646 w 248"/>
                  <a:gd name="T11" fmla="*/ 0 h 216"/>
                  <a:gd name="T12" fmla="*/ 0 w 248"/>
                  <a:gd name="T13" fmla="*/ 2147483646 h 21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8" h="216">
                    <a:moveTo>
                      <a:pt x="0" y="64"/>
                    </a:moveTo>
                    <a:cubicBezTo>
                      <a:pt x="0" y="144"/>
                      <a:pt x="124" y="216"/>
                      <a:pt x="124" y="216"/>
                    </a:cubicBezTo>
                    <a:cubicBezTo>
                      <a:pt x="124" y="216"/>
                      <a:pt x="248" y="144"/>
                      <a:pt x="248" y="64"/>
                    </a:cubicBezTo>
                    <a:cubicBezTo>
                      <a:pt x="248" y="31"/>
                      <a:pt x="224" y="0"/>
                      <a:pt x="188" y="0"/>
                    </a:cubicBezTo>
                    <a:cubicBezTo>
                      <a:pt x="155" y="0"/>
                      <a:pt x="124" y="23"/>
                      <a:pt x="124" y="56"/>
                    </a:cubicBezTo>
                    <a:cubicBezTo>
                      <a:pt x="124" y="23"/>
                      <a:pt x="93" y="0"/>
                      <a:pt x="60" y="0"/>
                    </a:cubicBezTo>
                    <a:cubicBezTo>
                      <a:pt x="24" y="0"/>
                      <a:pt x="0" y="31"/>
                      <a:pt x="0" y="64"/>
                    </a:cubicBezTo>
                    <a:close/>
                  </a:path>
                </a:pathLst>
              </a:custGeom>
              <a:grpFill/>
              <a:ln w="17463" cap="rnd">
                <a:solidFill>
                  <a:schemeClr val="bg1"/>
                </a:solidFill>
                <a:prstDash val="solid"/>
                <a:miter lim="800000"/>
              </a:ln>
            </p:spPr>
            <p:txBody>
              <a:bodyPr/>
              <a:lstStyle/>
              <a:p>
                <a:endParaRPr lang="zh-CN" altLang="en-US">
                  <a:solidFill>
                    <a:prstClr val="black"/>
                  </a:solidFill>
                  <a:latin typeface="Arial" panose="020B0604020202020204" pitchFamily="34" charset="0"/>
                </a:endParaRPr>
              </a:p>
            </p:txBody>
          </p:sp>
          <p:sp>
            <p:nvSpPr>
              <p:cNvPr id="71" name="Freeform 194"/>
              <p:cNvSpPr/>
              <p:nvPr/>
            </p:nvSpPr>
            <p:spPr bwMode="auto">
              <a:xfrm>
                <a:off x="11676063" y="984250"/>
                <a:ext cx="87312" cy="92075"/>
              </a:xfrm>
              <a:custGeom>
                <a:avLst/>
                <a:gdLst>
                  <a:gd name="T0" fmla="*/ 2147483646 w 38"/>
                  <a:gd name="T1" fmla="*/ 2147483646 h 40"/>
                  <a:gd name="T2" fmla="*/ 0 w 38"/>
                  <a:gd name="T3" fmla="*/ 0 h 40"/>
                  <a:gd name="T4" fmla="*/ 0 60000 65536"/>
                  <a:gd name="T5" fmla="*/ 0 60000 65536"/>
                </a:gdLst>
                <a:ahLst/>
                <a:cxnLst>
                  <a:cxn ang="T4">
                    <a:pos x="T0" y="T1"/>
                  </a:cxn>
                  <a:cxn ang="T5">
                    <a:pos x="T2" y="T3"/>
                  </a:cxn>
                </a:cxnLst>
                <a:rect l="0" t="0" r="r" b="b"/>
                <a:pathLst>
                  <a:path w="38" h="40">
                    <a:moveTo>
                      <a:pt x="38" y="40"/>
                    </a:moveTo>
                    <a:cubicBezTo>
                      <a:pt x="38" y="19"/>
                      <a:pt x="23" y="0"/>
                      <a:pt x="0" y="0"/>
                    </a:cubicBezTo>
                  </a:path>
                </a:pathLst>
              </a:custGeom>
              <a:grpFill/>
              <a:ln w="17463" cap="rnd">
                <a:solidFill>
                  <a:schemeClr val="bg1"/>
                </a:solidFill>
                <a:prstDash val="solid"/>
                <a:miter lim="800000"/>
              </a:ln>
            </p:spPr>
            <p:txBody>
              <a:bodyPr/>
              <a:lstStyle/>
              <a:p>
                <a:endParaRPr lang="zh-CN" altLang="en-US">
                  <a:solidFill>
                    <a:prstClr val="black"/>
                  </a:solidFill>
                  <a:latin typeface="Arial" panose="020B0604020202020204" pitchFamily="34" charset="0"/>
                </a:endParaRPr>
              </a:p>
            </p:txBody>
          </p:sp>
        </p:grpSp>
      </p:grpSp>
      <p:sp>
        <p:nvSpPr>
          <p:cNvPr id="73" name="矩形 72"/>
          <p:cNvSpPr/>
          <p:nvPr/>
        </p:nvSpPr>
        <p:spPr>
          <a:xfrm>
            <a:off x="1663085" y="2052041"/>
            <a:ext cx="3038275" cy="1200329"/>
          </a:xfrm>
          <a:prstGeom prst="rect">
            <a:avLst/>
          </a:prstGeom>
        </p:spPr>
        <p:txBody>
          <a:bodyPr wrap="square">
            <a:spAutoFit/>
          </a:bodyPr>
          <a:lstStyle/>
          <a:p>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使用</a:t>
            </a: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simplifyweibo_4_moods</a:t>
            </a:r>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语料库进行</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进行词频统计和向量化操作</a:t>
            </a:r>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并得到</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每个评论的文本情感识别</a:t>
            </a:r>
            <a:endParaRPr lang="en-US" altLang="zh-CN" dirty="0">
              <a:latin typeface="微软雅黑" panose="020B0503020204020204" pitchFamily="34" charset="-122"/>
              <a:ea typeface="微软雅黑" panose="020B0503020204020204" pitchFamily="34" charset="-122"/>
            </a:endParaRPr>
          </a:p>
        </p:txBody>
      </p:sp>
      <p:sp>
        <p:nvSpPr>
          <p:cNvPr id="81" name="文本框 80"/>
          <p:cNvSpPr txBox="1"/>
          <p:nvPr/>
        </p:nvSpPr>
        <p:spPr>
          <a:xfrm>
            <a:off x="-549936" y="389024"/>
            <a:ext cx="4621371" cy="707886"/>
          </a:xfrm>
          <a:prstGeom prst="rect">
            <a:avLst/>
          </a:prstGeom>
          <a:noFill/>
        </p:spPr>
        <p:txBody>
          <a:bodyPr wrap="square" rtlCol="0">
            <a:spAutoFit/>
          </a:bodyPr>
          <a:lstStyle/>
          <a:p>
            <a:pPr algn="ctr"/>
            <a:r>
              <a:rPr lang="zh-CN" altLang="en-US" sz="4000" b="1" spc="160" dirty="0">
                <a:solidFill>
                  <a:schemeClr val="accent1"/>
                </a:solidFill>
                <a:latin typeface="微软雅黑" panose="020B0503020204020204" pitchFamily="34" charset="-122"/>
                <a:ea typeface="微软雅黑" panose="020B0503020204020204" pitchFamily="34" charset="-122"/>
              </a:rPr>
              <a:t>情感分析</a:t>
            </a:r>
            <a:endParaRPr lang="en-US" altLang="zh-CN" sz="4000" b="1" spc="160" dirty="0">
              <a:solidFill>
                <a:schemeClr val="accent1"/>
              </a:solidFill>
              <a:latin typeface="微软雅黑" panose="020B0503020204020204" pitchFamily="34" charset="-122"/>
              <a:ea typeface="微软雅黑" panose="020B0503020204020204" pitchFamily="34" charset="-122"/>
            </a:endParaRPr>
          </a:p>
        </p:txBody>
      </p:sp>
      <p:sp>
        <p:nvSpPr>
          <p:cNvPr id="88" name="矩形 87"/>
          <p:cNvSpPr/>
          <p:nvPr/>
        </p:nvSpPr>
        <p:spPr>
          <a:xfrm>
            <a:off x="5335364" y="5251511"/>
            <a:ext cx="2553363" cy="923330"/>
          </a:xfrm>
          <a:prstGeom prst="rect">
            <a:avLst/>
          </a:prstGeom>
        </p:spPr>
        <p:txBody>
          <a:bodyPr wrap="square">
            <a:spAutoFit/>
          </a:bodyPr>
          <a:lstStyle/>
          <a:p>
            <a:pPr algn="just"/>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情感随时间变化</a:t>
            </a:r>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特征</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a:t>
            </a:r>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根据</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知乎</a:t>
            </a:r>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平台的</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伊朗头巾数据）</a:t>
            </a:r>
          </a:p>
        </p:txBody>
      </p:sp>
      <p:sp>
        <p:nvSpPr>
          <p:cNvPr id="90" name="矩形 89"/>
          <p:cNvSpPr/>
          <p:nvPr/>
        </p:nvSpPr>
        <p:spPr>
          <a:xfrm>
            <a:off x="8162428" y="2348864"/>
            <a:ext cx="2553363" cy="369332"/>
          </a:xfrm>
          <a:prstGeom prst="rect">
            <a:avLst/>
          </a:prstGeom>
        </p:spPr>
        <p:txBody>
          <a:bodyPr wrap="square">
            <a:spAutoFit/>
          </a:bodyPr>
          <a:lstStyle/>
          <a:p>
            <a:pPr algn="just"/>
            <a:r>
              <a:rPr lang="zh-CN" altLang="en-US" kern="100" dirty="0">
                <a:latin typeface="Calibri" panose="020F0502020204030204" pitchFamily="34" charset="0"/>
                <a:ea typeface="宋体" panose="02010600030101010101" pitchFamily="2" charset="-122"/>
                <a:cs typeface="Times New Roman" panose="02020603050405020304" pitchFamily="18" charset="0"/>
              </a:rPr>
              <a:t>四种情感的词云图呈现</a:t>
            </a:r>
            <a:endParaRPr lang="en-US" altLang="zh-CN" kern="100" dirty="0">
              <a:latin typeface="Calibri" panose="020F0502020204030204" pitchFamily="34" charset="0"/>
              <a:ea typeface="宋体" panose="02010600030101010101" pitchFamily="2" charset="-122"/>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100"/>
                                        <p:tgtEl>
                                          <p:spTgt spid="4"/>
                                        </p:tgtEl>
                                      </p:cBhvr>
                                    </p:animEffect>
                                  </p:childTnLst>
                                </p:cTn>
                              </p:par>
                              <p:par>
                                <p:cTn id="8" presetID="2" presetClass="entr" presetSubtype="1" fill="hold" nodeType="withEffect">
                                  <p:stCondLst>
                                    <p:cond delay="700"/>
                                  </p:stCondLst>
                                  <p:childTnLst>
                                    <p:set>
                                      <p:cBhvr>
                                        <p:cTn id="9" dur="1" fill="hold">
                                          <p:stCondLst>
                                            <p:cond delay="0"/>
                                          </p:stCondLst>
                                        </p:cTn>
                                        <p:tgtEl>
                                          <p:spTgt spid="53"/>
                                        </p:tgtEl>
                                        <p:attrNameLst>
                                          <p:attrName>style.visibility</p:attrName>
                                        </p:attrNameLst>
                                      </p:cBhvr>
                                      <p:to>
                                        <p:strVal val="visible"/>
                                      </p:to>
                                    </p:set>
                                    <p:anim calcmode="lin" valueType="num">
                                      <p:cBhvr additive="base">
                                        <p:cTn id="10" dur="500" fill="hold"/>
                                        <p:tgtEl>
                                          <p:spTgt spid="53"/>
                                        </p:tgtEl>
                                        <p:attrNameLst>
                                          <p:attrName>ppt_x</p:attrName>
                                        </p:attrNameLst>
                                      </p:cBhvr>
                                      <p:tavLst>
                                        <p:tav tm="0">
                                          <p:val>
                                            <p:strVal val="#ppt_x"/>
                                          </p:val>
                                        </p:tav>
                                        <p:tav tm="100000">
                                          <p:val>
                                            <p:strVal val="#ppt_x"/>
                                          </p:val>
                                        </p:tav>
                                      </p:tavLst>
                                    </p:anim>
                                    <p:anim calcmode="lin" valueType="num">
                                      <p:cBhvr additive="base">
                                        <p:cTn id="11" dur="500" fill="hold"/>
                                        <p:tgtEl>
                                          <p:spTgt spid="53"/>
                                        </p:tgtEl>
                                        <p:attrNameLst>
                                          <p:attrName>ppt_y</p:attrName>
                                        </p:attrNameLst>
                                      </p:cBhvr>
                                      <p:tavLst>
                                        <p:tav tm="0">
                                          <p:val>
                                            <p:strVal val="0-#ppt_h/2"/>
                                          </p:val>
                                        </p:tav>
                                        <p:tav tm="100000">
                                          <p:val>
                                            <p:strVal val="#ppt_y"/>
                                          </p:val>
                                        </p:tav>
                                      </p:tavLst>
                                    </p:anim>
                                  </p:childTnLst>
                                </p:cTn>
                              </p:par>
                              <p:par>
                                <p:cTn id="12" presetID="2" presetClass="entr" presetSubtype="4" fill="hold" nodeType="withEffect">
                                  <p:stCondLst>
                                    <p:cond delay="900"/>
                                  </p:stCondLst>
                                  <p:childTnLst>
                                    <p:set>
                                      <p:cBhvr>
                                        <p:cTn id="13" dur="1" fill="hold">
                                          <p:stCondLst>
                                            <p:cond delay="0"/>
                                          </p:stCondLst>
                                        </p:cTn>
                                        <p:tgtEl>
                                          <p:spTgt spid="24"/>
                                        </p:tgtEl>
                                        <p:attrNameLst>
                                          <p:attrName>style.visibility</p:attrName>
                                        </p:attrNameLst>
                                      </p:cBhvr>
                                      <p:to>
                                        <p:strVal val="visible"/>
                                      </p:to>
                                    </p:set>
                                    <p:anim calcmode="lin" valueType="num">
                                      <p:cBhvr additive="base">
                                        <p:cTn id="14" dur="500" fill="hold"/>
                                        <p:tgtEl>
                                          <p:spTgt spid="24"/>
                                        </p:tgtEl>
                                        <p:attrNameLst>
                                          <p:attrName>ppt_x</p:attrName>
                                        </p:attrNameLst>
                                      </p:cBhvr>
                                      <p:tavLst>
                                        <p:tav tm="0">
                                          <p:val>
                                            <p:strVal val="#ppt_x"/>
                                          </p:val>
                                        </p:tav>
                                        <p:tav tm="100000">
                                          <p:val>
                                            <p:strVal val="#ppt_x"/>
                                          </p:val>
                                        </p:tav>
                                      </p:tavLst>
                                    </p:anim>
                                    <p:anim calcmode="lin" valueType="num">
                                      <p:cBhvr additive="base">
                                        <p:cTn id="15" dur="500" fill="hold"/>
                                        <p:tgtEl>
                                          <p:spTgt spid="24"/>
                                        </p:tgtEl>
                                        <p:attrNameLst>
                                          <p:attrName>ppt_y</p:attrName>
                                        </p:attrNameLst>
                                      </p:cBhvr>
                                      <p:tavLst>
                                        <p:tav tm="0">
                                          <p:val>
                                            <p:strVal val="1+#ppt_h/2"/>
                                          </p:val>
                                        </p:tav>
                                        <p:tav tm="100000">
                                          <p:val>
                                            <p:strVal val="#ppt_y"/>
                                          </p:val>
                                        </p:tav>
                                      </p:tavLst>
                                    </p:anim>
                                  </p:childTnLst>
                                </p:cTn>
                              </p:par>
                              <p:par>
                                <p:cTn id="16" presetID="2" presetClass="entr" presetSubtype="1" fill="hold" nodeType="withEffect">
                                  <p:stCondLst>
                                    <p:cond delay="1100"/>
                                  </p:stCondLst>
                                  <p:childTnLst>
                                    <p:set>
                                      <p:cBhvr>
                                        <p:cTn id="17" dur="1" fill="hold">
                                          <p:stCondLst>
                                            <p:cond delay="0"/>
                                          </p:stCondLst>
                                        </p:cTn>
                                        <p:tgtEl>
                                          <p:spTgt spid="58"/>
                                        </p:tgtEl>
                                        <p:attrNameLst>
                                          <p:attrName>style.visibility</p:attrName>
                                        </p:attrNameLst>
                                      </p:cBhvr>
                                      <p:to>
                                        <p:strVal val="visible"/>
                                      </p:to>
                                    </p:set>
                                    <p:anim calcmode="lin" valueType="num">
                                      <p:cBhvr additive="base">
                                        <p:cTn id="18" dur="500" fill="hold"/>
                                        <p:tgtEl>
                                          <p:spTgt spid="58"/>
                                        </p:tgtEl>
                                        <p:attrNameLst>
                                          <p:attrName>ppt_x</p:attrName>
                                        </p:attrNameLst>
                                      </p:cBhvr>
                                      <p:tavLst>
                                        <p:tav tm="0">
                                          <p:val>
                                            <p:strVal val="#ppt_x"/>
                                          </p:val>
                                        </p:tav>
                                        <p:tav tm="100000">
                                          <p:val>
                                            <p:strVal val="#ppt_x"/>
                                          </p:val>
                                        </p:tav>
                                      </p:tavLst>
                                    </p:anim>
                                    <p:anim calcmode="lin" valueType="num">
                                      <p:cBhvr additive="base">
                                        <p:cTn id="19" dur="500" fill="hold"/>
                                        <p:tgtEl>
                                          <p:spTgt spid="58"/>
                                        </p:tgtEl>
                                        <p:attrNameLst>
                                          <p:attrName>ppt_y</p:attrName>
                                        </p:attrNameLst>
                                      </p:cBhvr>
                                      <p:tavLst>
                                        <p:tav tm="0">
                                          <p:val>
                                            <p:strVal val="0-#ppt_h/2"/>
                                          </p:val>
                                        </p:tav>
                                        <p:tav tm="100000">
                                          <p:val>
                                            <p:strVal val="#ppt_y"/>
                                          </p:val>
                                        </p:tav>
                                      </p:tavLst>
                                    </p:anim>
                                  </p:childTnLst>
                                </p:cTn>
                              </p:par>
                              <p:par>
                                <p:cTn id="20" presetID="2" presetClass="entr" presetSubtype="4" fill="hold" nodeType="withEffect">
                                  <p:stCondLst>
                                    <p:cond delay="1300"/>
                                  </p:stCondLst>
                                  <p:childTnLst>
                                    <p:set>
                                      <p:cBhvr>
                                        <p:cTn id="21" dur="1" fill="hold">
                                          <p:stCondLst>
                                            <p:cond delay="0"/>
                                          </p:stCondLst>
                                        </p:cTn>
                                        <p:tgtEl>
                                          <p:spTgt spid="67"/>
                                        </p:tgtEl>
                                        <p:attrNameLst>
                                          <p:attrName>style.visibility</p:attrName>
                                        </p:attrNameLst>
                                      </p:cBhvr>
                                      <p:to>
                                        <p:strVal val="visible"/>
                                      </p:to>
                                    </p:set>
                                    <p:anim calcmode="lin" valueType="num">
                                      <p:cBhvr additive="base">
                                        <p:cTn id="22" dur="500" fill="hold"/>
                                        <p:tgtEl>
                                          <p:spTgt spid="67"/>
                                        </p:tgtEl>
                                        <p:attrNameLst>
                                          <p:attrName>ppt_x</p:attrName>
                                        </p:attrNameLst>
                                      </p:cBhvr>
                                      <p:tavLst>
                                        <p:tav tm="0">
                                          <p:val>
                                            <p:strVal val="#ppt_x"/>
                                          </p:val>
                                        </p:tav>
                                        <p:tav tm="100000">
                                          <p:val>
                                            <p:strVal val="#ppt_x"/>
                                          </p:val>
                                        </p:tav>
                                      </p:tavLst>
                                    </p:anim>
                                    <p:anim calcmode="lin" valueType="num">
                                      <p:cBhvr additive="base">
                                        <p:cTn id="23" dur="500" fill="hold"/>
                                        <p:tgtEl>
                                          <p:spTgt spid="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66" name="Freeform 14"/>
          <p:cNvSpPr/>
          <p:nvPr>
            <p:custDataLst>
              <p:tags r:id="rId2"/>
            </p:custDataLst>
          </p:nvPr>
        </p:nvSpPr>
        <p:spPr bwMode="auto">
          <a:xfrm>
            <a:off x="6600783" y="1869907"/>
            <a:ext cx="1650631" cy="316820"/>
          </a:xfrm>
          <a:custGeom>
            <a:avLst/>
            <a:gdLst>
              <a:gd name="T0" fmla="*/ 905 w 905"/>
              <a:gd name="T1" fmla="*/ 173 h 173"/>
              <a:gd name="T2" fmla="*/ 732 w 905"/>
              <a:gd name="T3" fmla="*/ 0 h 173"/>
              <a:gd name="T4" fmla="*/ 0 w 905"/>
              <a:gd name="T5" fmla="*/ 0 h 173"/>
            </a:gdLst>
            <a:ahLst/>
            <a:cxnLst>
              <a:cxn ang="0">
                <a:pos x="T0" y="T1"/>
              </a:cxn>
              <a:cxn ang="0">
                <a:pos x="T2" y="T3"/>
              </a:cxn>
              <a:cxn ang="0">
                <a:pos x="T4" y="T5"/>
              </a:cxn>
            </a:cxnLst>
            <a:rect l="0" t="0" r="r" b="b"/>
            <a:pathLst>
              <a:path w="905" h="173">
                <a:moveTo>
                  <a:pt x="905" y="173"/>
                </a:moveTo>
                <a:lnTo>
                  <a:pt x="732" y="0"/>
                </a:lnTo>
                <a:lnTo>
                  <a:pt x="0" y="0"/>
                </a:lnTo>
              </a:path>
            </a:pathLst>
          </a:custGeom>
          <a:noFill/>
          <a:ln w="6350" cap="flat" cmpd="sng">
            <a:solidFill>
              <a:srgbClr val="B8B8B8"/>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pPr defTabSz="1218565" fontAlgn="base">
              <a:spcBef>
                <a:spcPct val="0"/>
              </a:spcBef>
              <a:spcAft>
                <a:spcPct val="0"/>
              </a:spcAft>
            </a:pPr>
            <a:endParaRPr lang="zh-CN" altLang="en-US" sz="2400">
              <a:solidFill>
                <a:srgbClr val="000000"/>
              </a:solidFill>
            </a:endParaRPr>
          </a:p>
        </p:txBody>
      </p:sp>
      <p:sp>
        <p:nvSpPr>
          <p:cNvPr id="23567" name="Freeform 15"/>
          <p:cNvSpPr/>
          <p:nvPr>
            <p:custDataLst>
              <p:tags r:id="rId3"/>
            </p:custDataLst>
          </p:nvPr>
        </p:nvSpPr>
        <p:spPr bwMode="auto">
          <a:xfrm>
            <a:off x="6474022" y="4131643"/>
            <a:ext cx="1587451" cy="340773"/>
          </a:xfrm>
          <a:custGeom>
            <a:avLst/>
            <a:gdLst>
              <a:gd name="T0" fmla="*/ 750 w 750"/>
              <a:gd name="T1" fmla="*/ 0 h 161"/>
              <a:gd name="T2" fmla="*/ 591 w 750"/>
              <a:gd name="T3" fmla="*/ 161 h 161"/>
              <a:gd name="T4" fmla="*/ 0 w 750"/>
              <a:gd name="T5" fmla="*/ 161 h 161"/>
            </a:gdLst>
            <a:ahLst/>
            <a:cxnLst>
              <a:cxn ang="0">
                <a:pos x="T0" y="T1"/>
              </a:cxn>
              <a:cxn ang="0">
                <a:pos x="T2" y="T3"/>
              </a:cxn>
              <a:cxn ang="0">
                <a:pos x="T4" y="T5"/>
              </a:cxn>
            </a:cxnLst>
            <a:rect l="0" t="0" r="r" b="b"/>
            <a:pathLst>
              <a:path w="750" h="161">
                <a:moveTo>
                  <a:pt x="750" y="0"/>
                </a:moveTo>
                <a:lnTo>
                  <a:pt x="591" y="161"/>
                </a:lnTo>
                <a:lnTo>
                  <a:pt x="0" y="161"/>
                </a:lnTo>
              </a:path>
            </a:pathLst>
          </a:custGeom>
          <a:noFill/>
          <a:ln w="6350" cap="flat" cmpd="sng">
            <a:solidFill>
              <a:srgbClr val="B8B8B8"/>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pPr defTabSz="1218565" fontAlgn="base">
              <a:spcBef>
                <a:spcPct val="0"/>
              </a:spcBef>
              <a:spcAft>
                <a:spcPct val="0"/>
              </a:spcAft>
            </a:pPr>
            <a:endParaRPr lang="zh-CN" altLang="en-US" sz="2400">
              <a:solidFill>
                <a:srgbClr val="000000"/>
              </a:solidFill>
            </a:endParaRPr>
          </a:p>
        </p:txBody>
      </p:sp>
      <p:sp>
        <p:nvSpPr>
          <p:cNvPr id="23571" name="Oval 19"/>
          <p:cNvSpPr>
            <a:spLocks noChangeArrowheads="1"/>
          </p:cNvSpPr>
          <p:nvPr>
            <p:custDataLst>
              <p:tags r:id="rId4"/>
            </p:custDataLst>
          </p:nvPr>
        </p:nvSpPr>
        <p:spPr bwMode="auto">
          <a:xfrm>
            <a:off x="9403599" y="2581510"/>
            <a:ext cx="985656" cy="988378"/>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5" name="Oval 23"/>
          <p:cNvSpPr>
            <a:spLocks noChangeArrowheads="1"/>
          </p:cNvSpPr>
          <p:nvPr>
            <p:custDataLst>
              <p:tags r:id="rId5"/>
            </p:custDataLst>
          </p:nvPr>
        </p:nvSpPr>
        <p:spPr bwMode="auto">
          <a:xfrm>
            <a:off x="8544707" y="1929505"/>
            <a:ext cx="1125012" cy="1125012"/>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dirty="0">
              <a:solidFill>
                <a:srgbClr val="000000"/>
              </a:solidFill>
            </a:endParaRPr>
          </a:p>
        </p:txBody>
      </p:sp>
      <p:sp>
        <p:nvSpPr>
          <p:cNvPr id="32" name="文本框 31"/>
          <p:cNvSpPr txBox="1"/>
          <p:nvPr/>
        </p:nvSpPr>
        <p:spPr>
          <a:xfrm>
            <a:off x="609163" y="402902"/>
            <a:ext cx="4621371" cy="707886"/>
          </a:xfrm>
          <a:prstGeom prst="rect">
            <a:avLst/>
          </a:prstGeom>
          <a:noFill/>
        </p:spPr>
        <p:txBody>
          <a:bodyPr wrap="square" rtlCol="0">
            <a:spAutoFit/>
          </a:bodyPr>
          <a:lstStyle/>
          <a:p>
            <a:pPr>
              <a:buSzPct val="100000"/>
            </a:pPr>
            <a:r>
              <a:rPr lang="zh-CN" altLang="en-US" sz="4000" b="1" spc="240" dirty="0">
                <a:solidFill>
                  <a:schemeClr val="accent1"/>
                </a:solidFill>
                <a:latin typeface="微软雅黑" panose="020B0503020204020204" pitchFamily="34" charset="-122"/>
                <a:ea typeface="微软雅黑" panose="020B0503020204020204" pitchFamily="34" charset="-122"/>
              </a:rPr>
              <a:t>情感分析</a:t>
            </a:r>
            <a:endParaRPr lang="en-US" altLang="zh-CN" sz="4000" b="1" spc="240" dirty="0">
              <a:solidFill>
                <a:schemeClr val="accent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7"/>
          <a:stretch>
            <a:fillRect/>
          </a:stretch>
        </p:blipFill>
        <p:spPr>
          <a:xfrm>
            <a:off x="1196349" y="1413394"/>
            <a:ext cx="5474119" cy="3431713"/>
          </a:xfrm>
          <a:prstGeom prst="rect">
            <a:avLst/>
          </a:prstGeom>
          <a:noFill/>
          <a:ln>
            <a:noFill/>
          </a:ln>
        </p:spPr>
      </p:pic>
      <p:graphicFrame>
        <p:nvGraphicFramePr>
          <p:cNvPr id="3" name="表格 2"/>
          <p:cNvGraphicFramePr>
            <a:graphicFrameLocks noGrp="1"/>
          </p:cNvGraphicFramePr>
          <p:nvPr/>
        </p:nvGraphicFramePr>
        <p:xfrm>
          <a:off x="1260577" y="4935953"/>
          <a:ext cx="5411470" cy="1120140"/>
        </p:xfrm>
        <a:graphic>
          <a:graphicData uri="http://schemas.openxmlformats.org/drawingml/2006/table">
            <a:tbl>
              <a:tblPr firstRow="1" firstCol="1" bandRow="1">
                <a:tableStyleId>{5C22544A-7EE6-4342-B048-85BDC9FD1C3A}</a:tableStyleId>
              </a:tblPr>
              <a:tblGrid>
                <a:gridCol w="772795">
                  <a:extLst>
                    <a:ext uri="{9D8B030D-6E8A-4147-A177-3AD203B41FA5}">
                      <a16:colId xmlns:a16="http://schemas.microsoft.com/office/drawing/2014/main" val="20000"/>
                    </a:ext>
                  </a:extLst>
                </a:gridCol>
                <a:gridCol w="772795">
                  <a:extLst>
                    <a:ext uri="{9D8B030D-6E8A-4147-A177-3AD203B41FA5}">
                      <a16:colId xmlns:a16="http://schemas.microsoft.com/office/drawing/2014/main" val="20001"/>
                    </a:ext>
                  </a:extLst>
                </a:gridCol>
                <a:gridCol w="772795">
                  <a:extLst>
                    <a:ext uri="{9D8B030D-6E8A-4147-A177-3AD203B41FA5}">
                      <a16:colId xmlns:a16="http://schemas.microsoft.com/office/drawing/2014/main" val="20002"/>
                    </a:ext>
                  </a:extLst>
                </a:gridCol>
                <a:gridCol w="772795">
                  <a:extLst>
                    <a:ext uri="{9D8B030D-6E8A-4147-A177-3AD203B41FA5}">
                      <a16:colId xmlns:a16="http://schemas.microsoft.com/office/drawing/2014/main" val="20003"/>
                    </a:ext>
                  </a:extLst>
                </a:gridCol>
                <a:gridCol w="773430">
                  <a:extLst>
                    <a:ext uri="{9D8B030D-6E8A-4147-A177-3AD203B41FA5}">
                      <a16:colId xmlns:a16="http://schemas.microsoft.com/office/drawing/2014/main" val="20004"/>
                    </a:ext>
                  </a:extLst>
                </a:gridCol>
                <a:gridCol w="773430">
                  <a:extLst>
                    <a:ext uri="{9D8B030D-6E8A-4147-A177-3AD203B41FA5}">
                      <a16:colId xmlns:a16="http://schemas.microsoft.com/office/drawing/2014/main" val="20005"/>
                    </a:ext>
                  </a:extLst>
                </a:gridCol>
                <a:gridCol w="773430">
                  <a:extLst>
                    <a:ext uri="{9D8B030D-6E8A-4147-A177-3AD203B41FA5}">
                      <a16:colId xmlns:a16="http://schemas.microsoft.com/office/drawing/2014/main" val="20006"/>
                    </a:ext>
                  </a:extLst>
                </a:gridCol>
              </a:tblGrid>
              <a:tr h="0">
                <a:tc>
                  <a:txBody>
                    <a:bodyPr/>
                    <a:lstStyle/>
                    <a:p>
                      <a:pPr algn="just"/>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B</a:t>
                      </a:r>
                      <a:r>
                        <a:rPr lang="zh-CN" sz="1050" kern="100">
                          <a:effectLst/>
                        </a:rPr>
                        <a:t>站货拉拉</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B</a:t>
                      </a:r>
                      <a:r>
                        <a:rPr lang="zh-CN" sz="1050" kern="100">
                          <a:effectLst/>
                        </a:rPr>
                        <a:t>站伊朗头巾</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050" kern="100">
                          <a:effectLst/>
                        </a:rPr>
                        <a:t>虎扑货拉拉</a:t>
                      </a:r>
                      <a:r>
                        <a:rPr lang="en-US" sz="105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050" kern="100" dirty="0">
                          <a:effectLst/>
                        </a:rPr>
                        <a:t>虎扑伊朗头巾</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050" kern="100">
                          <a:effectLst/>
                        </a:rPr>
                        <a:t>知乎货拉拉</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050" kern="100" dirty="0">
                          <a:effectLst/>
                        </a:rPr>
                        <a:t>知乎伊朗头巾</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0">
                <a:tc>
                  <a:txBody>
                    <a:bodyPr/>
                    <a:lstStyle/>
                    <a:p>
                      <a:pPr algn="just"/>
                      <a:r>
                        <a:rPr lang="en-US" sz="1050" kern="100">
                          <a:effectLst/>
                        </a:rPr>
                        <a:t>0</a:t>
                      </a:r>
                      <a:r>
                        <a:rPr lang="zh-CN" sz="1050" kern="100">
                          <a:effectLst/>
                        </a:rPr>
                        <a:t>（喜悦）</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dirty="0">
                          <a:effectLst/>
                        </a:rPr>
                        <a:t>781</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1960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135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73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189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165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0">
                <a:tc>
                  <a:txBody>
                    <a:bodyPr/>
                    <a:lstStyle/>
                    <a:p>
                      <a:pPr algn="just"/>
                      <a:r>
                        <a:rPr lang="en-US" sz="1050" kern="100">
                          <a:effectLst/>
                        </a:rPr>
                        <a:t>1</a:t>
                      </a:r>
                      <a:r>
                        <a:rPr lang="zh-CN" sz="1050" kern="100">
                          <a:effectLst/>
                        </a:rPr>
                        <a:t>（愤怒）</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4119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5217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1130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376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1632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426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0">
                <a:tc>
                  <a:txBody>
                    <a:bodyPr/>
                    <a:lstStyle/>
                    <a:p>
                      <a:pPr algn="just"/>
                      <a:r>
                        <a:rPr lang="en-US" sz="1050" kern="100">
                          <a:effectLst/>
                        </a:rPr>
                        <a:t>2</a:t>
                      </a:r>
                      <a:r>
                        <a:rPr lang="zh-CN" sz="1050" kern="100">
                          <a:effectLst/>
                        </a:rPr>
                        <a:t>（厌恶）</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878</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1071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281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77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428</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111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0">
                <a:tc>
                  <a:txBody>
                    <a:bodyPr/>
                    <a:lstStyle/>
                    <a:p>
                      <a:pPr algn="just"/>
                      <a:r>
                        <a:rPr lang="en-US" sz="1050" kern="100">
                          <a:effectLst/>
                        </a:rPr>
                        <a:t>3</a:t>
                      </a:r>
                      <a:r>
                        <a:rPr lang="zh-CN" sz="1050" kern="100">
                          <a:effectLst/>
                        </a:rPr>
                        <a:t>（低落）</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1744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1079</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386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90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616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114</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0">
                <a:tc>
                  <a:txBody>
                    <a:bodyPr/>
                    <a:lstStyle/>
                    <a:p>
                      <a:pPr algn="just"/>
                      <a:r>
                        <a:rPr lang="zh-CN" sz="1050" kern="100">
                          <a:effectLst/>
                        </a:rPr>
                        <a:t>总计</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7522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9327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1931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616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2865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050" kern="100" dirty="0">
                          <a:effectLst/>
                        </a:rPr>
                        <a:t>816</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bl>
          </a:graphicData>
        </a:graphic>
      </p:graphicFrame>
      <p:graphicFrame>
        <p:nvGraphicFramePr>
          <p:cNvPr id="9" name="图表 8"/>
          <p:cNvGraphicFramePr/>
          <p:nvPr/>
        </p:nvGraphicFramePr>
        <p:xfrm>
          <a:off x="7764780" y="403123"/>
          <a:ext cx="3514725" cy="2038985"/>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0" name="图表 9"/>
          <p:cNvGraphicFramePr/>
          <p:nvPr/>
        </p:nvGraphicFramePr>
        <p:xfrm>
          <a:off x="8124181" y="2388338"/>
          <a:ext cx="2871470" cy="2027555"/>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2" name="图表 11"/>
          <p:cNvGraphicFramePr/>
          <p:nvPr/>
        </p:nvGraphicFramePr>
        <p:xfrm>
          <a:off x="7891136" y="4448083"/>
          <a:ext cx="3337560" cy="1938020"/>
        </p:xfrm>
        <a:graphic>
          <a:graphicData uri="http://schemas.openxmlformats.org/drawingml/2006/chart">
            <c:chart xmlns:c="http://schemas.openxmlformats.org/drawingml/2006/chart" xmlns:r="http://schemas.openxmlformats.org/officeDocument/2006/relationships" r:id="rId10"/>
          </a:graphicData>
        </a:graphic>
      </p:graphicFrame>
    </p:spTree>
    <p:custDataLst>
      <p:tags r:id="rId1"/>
    </p:custData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66" name="Freeform 14"/>
          <p:cNvSpPr/>
          <p:nvPr>
            <p:custDataLst>
              <p:tags r:id="rId2"/>
            </p:custDataLst>
          </p:nvPr>
        </p:nvSpPr>
        <p:spPr bwMode="auto">
          <a:xfrm>
            <a:off x="6600783" y="1869907"/>
            <a:ext cx="1650631" cy="316820"/>
          </a:xfrm>
          <a:custGeom>
            <a:avLst/>
            <a:gdLst>
              <a:gd name="T0" fmla="*/ 905 w 905"/>
              <a:gd name="T1" fmla="*/ 173 h 173"/>
              <a:gd name="T2" fmla="*/ 732 w 905"/>
              <a:gd name="T3" fmla="*/ 0 h 173"/>
              <a:gd name="T4" fmla="*/ 0 w 905"/>
              <a:gd name="T5" fmla="*/ 0 h 173"/>
            </a:gdLst>
            <a:ahLst/>
            <a:cxnLst>
              <a:cxn ang="0">
                <a:pos x="T0" y="T1"/>
              </a:cxn>
              <a:cxn ang="0">
                <a:pos x="T2" y="T3"/>
              </a:cxn>
              <a:cxn ang="0">
                <a:pos x="T4" y="T5"/>
              </a:cxn>
            </a:cxnLst>
            <a:rect l="0" t="0" r="r" b="b"/>
            <a:pathLst>
              <a:path w="905" h="173">
                <a:moveTo>
                  <a:pt x="905" y="173"/>
                </a:moveTo>
                <a:lnTo>
                  <a:pt x="732" y="0"/>
                </a:lnTo>
                <a:lnTo>
                  <a:pt x="0" y="0"/>
                </a:lnTo>
              </a:path>
            </a:pathLst>
          </a:custGeom>
          <a:noFill/>
          <a:ln w="6350" cap="flat" cmpd="sng">
            <a:solidFill>
              <a:srgbClr val="B8B8B8"/>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pPr defTabSz="1218565" fontAlgn="base">
              <a:spcBef>
                <a:spcPct val="0"/>
              </a:spcBef>
              <a:spcAft>
                <a:spcPct val="0"/>
              </a:spcAft>
            </a:pPr>
            <a:endParaRPr lang="zh-CN" altLang="en-US" sz="2400">
              <a:solidFill>
                <a:srgbClr val="000000"/>
              </a:solidFill>
            </a:endParaRPr>
          </a:p>
        </p:txBody>
      </p:sp>
      <p:sp>
        <p:nvSpPr>
          <p:cNvPr id="23567" name="Freeform 15"/>
          <p:cNvSpPr/>
          <p:nvPr>
            <p:custDataLst>
              <p:tags r:id="rId3"/>
            </p:custDataLst>
          </p:nvPr>
        </p:nvSpPr>
        <p:spPr bwMode="auto">
          <a:xfrm>
            <a:off x="6474022" y="4131643"/>
            <a:ext cx="1587451" cy="340773"/>
          </a:xfrm>
          <a:custGeom>
            <a:avLst/>
            <a:gdLst>
              <a:gd name="T0" fmla="*/ 750 w 750"/>
              <a:gd name="T1" fmla="*/ 0 h 161"/>
              <a:gd name="T2" fmla="*/ 591 w 750"/>
              <a:gd name="T3" fmla="*/ 161 h 161"/>
              <a:gd name="T4" fmla="*/ 0 w 750"/>
              <a:gd name="T5" fmla="*/ 161 h 161"/>
            </a:gdLst>
            <a:ahLst/>
            <a:cxnLst>
              <a:cxn ang="0">
                <a:pos x="T0" y="T1"/>
              </a:cxn>
              <a:cxn ang="0">
                <a:pos x="T2" y="T3"/>
              </a:cxn>
              <a:cxn ang="0">
                <a:pos x="T4" y="T5"/>
              </a:cxn>
            </a:cxnLst>
            <a:rect l="0" t="0" r="r" b="b"/>
            <a:pathLst>
              <a:path w="750" h="161">
                <a:moveTo>
                  <a:pt x="750" y="0"/>
                </a:moveTo>
                <a:lnTo>
                  <a:pt x="591" y="161"/>
                </a:lnTo>
                <a:lnTo>
                  <a:pt x="0" y="161"/>
                </a:lnTo>
              </a:path>
            </a:pathLst>
          </a:custGeom>
          <a:noFill/>
          <a:ln w="6350" cap="flat" cmpd="sng">
            <a:solidFill>
              <a:srgbClr val="B8B8B8"/>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pPr defTabSz="1218565" fontAlgn="base">
              <a:spcBef>
                <a:spcPct val="0"/>
              </a:spcBef>
              <a:spcAft>
                <a:spcPct val="0"/>
              </a:spcAft>
            </a:pPr>
            <a:endParaRPr lang="zh-CN" altLang="en-US" sz="2400">
              <a:solidFill>
                <a:srgbClr val="000000"/>
              </a:solidFill>
            </a:endParaRPr>
          </a:p>
        </p:txBody>
      </p:sp>
      <p:sp>
        <p:nvSpPr>
          <p:cNvPr id="23569" name="Freeform 17"/>
          <p:cNvSpPr/>
          <p:nvPr>
            <p:custDataLst>
              <p:tags r:id="rId4"/>
            </p:custDataLst>
          </p:nvPr>
        </p:nvSpPr>
        <p:spPr bwMode="auto">
          <a:xfrm>
            <a:off x="8499208" y="1817946"/>
            <a:ext cx="1657110" cy="4415656"/>
          </a:xfrm>
          <a:custGeom>
            <a:avLst/>
            <a:gdLst>
              <a:gd name="T0" fmla="*/ 232 w 668"/>
              <a:gd name="T1" fmla="*/ 1571 h 1571"/>
              <a:gd name="T2" fmla="*/ 437 w 668"/>
              <a:gd name="T3" fmla="*/ 1571 h 1571"/>
              <a:gd name="T4" fmla="*/ 384 w 668"/>
              <a:gd name="T5" fmla="*/ 806 h 1571"/>
              <a:gd name="T6" fmla="*/ 668 w 668"/>
              <a:gd name="T7" fmla="*/ 434 h 1571"/>
              <a:gd name="T8" fmla="*/ 366 w 668"/>
              <a:gd name="T9" fmla="*/ 705 h 1571"/>
              <a:gd name="T10" fmla="*/ 327 w 668"/>
              <a:gd name="T11" fmla="*/ 0 h 1571"/>
              <a:gd name="T12" fmla="*/ 276 w 668"/>
              <a:gd name="T13" fmla="*/ 848 h 1571"/>
              <a:gd name="T14" fmla="*/ 0 w 668"/>
              <a:gd name="T15" fmla="*/ 582 h 1571"/>
              <a:gd name="T16" fmla="*/ 269 w 668"/>
              <a:gd name="T17" fmla="*/ 956 h 1571"/>
              <a:gd name="T18" fmla="*/ 232 w 668"/>
              <a:gd name="T19" fmla="*/ 1571 h 1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8" h="1571">
                <a:moveTo>
                  <a:pt x="232" y="1571"/>
                </a:moveTo>
                <a:lnTo>
                  <a:pt x="437" y="1571"/>
                </a:lnTo>
                <a:lnTo>
                  <a:pt x="384" y="806"/>
                </a:lnTo>
                <a:lnTo>
                  <a:pt x="668" y="434"/>
                </a:lnTo>
                <a:lnTo>
                  <a:pt x="366" y="705"/>
                </a:lnTo>
                <a:lnTo>
                  <a:pt x="327" y="0"/>
                </a:lnTo>
                <a:lnTo>
                  <a:pt x="276" y="848"/>
                </a:lnTo>
                <a:lnTo>
                  <a:pt x="0" y="582"/>
                </a:lnTo>
                <a:lnTo>
                  <a:pt x="269" y="956"/>
                </a:lnTo>
                <a:lnTo>
                  <a:pt x="232" y="1571"/>
                </a:lnTo>
                <a:close/>
              </a:path>
            </a:pathLst>
          </a:custGeom>
          <a:solidFill>
            <a:srgbClr val="FFFFFF">
              <a:lumMod val="85000"/>
            </a:srgbClr>
          </a:solidFill>
          <a:ln>
            <a:noFill/>
          </a:ln>
        </p:spPr>
        <p:txBody>
          <a:bodyPr/>
          <a:lstStyle/>
          <a:p>
            <a:pPr defTabSz="1218565" fontAlgn="base">
              <a:spcBef>
                <a:spcPct val="0"/>
              </a:spcBef>
              <a:spcAft>
                <a:spcPct val="0"/>
              </a:spcAft>
            </a:pPr>
            <a:endParaRPr lang="zh-CN" altLang="en-US" sz="2400">
              <a:solidFill>
                <a:srgbClr val="000000"/>
              </a:solidFill>
            </a:endParaRPr>
          </a:p>
        </p:txBody>
      </p:sp>
      <p:sp>
        <p:nvSpPr>
          <p:cNvPr id="23570" name="Oval 18"/>
          <p:cNvSpPr>
            <a:spLocks noChangeArrowheads="1"/>
          </p:cNvSpPr>
          <p:nvPr>
            <p:custDataLst>
              <p:tags r:id="rId5"/>
            </p:custDataLst>
          </p:nvPr>
        </p:nvSpPr>
        <p:spPr bwMode="auto">
          <a:xfrm>
            <a:off x="9198756" y="2379361"/>
            <a:ext cx="1395340" cy="1392676"/>
          </a:xfrm>
          <a:prstGeom prst="ellipse">
            <a:avLst/>
          </a:prstGeom>
          <a:solidFill>
            <a:srgbClr val="7EA88C"/>
          </a:solidFill>
          <a:ln>
            <a:solidFill>
              <a:srgbClr val="7EA88C"/>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1" name="Oval 19"/>
          <p:cNvSpPr>
            <a:spLocks noChangeArrowheads="1"/>
          </p:cNvSpPr>
          <p:nvPr>
            <p:custDataLst>
              <p:tags r:id="rId6"/>
            </p:custDataLst>
          </p:nvPr>
        </p:nvSpPr>
        <p:spPr bwMode="auto">
          <a:xfrm>
            <a:off x="9403599" y="2581510"/>
            <a:ext cx="985656" cy="988378"/>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6" name="Freeform 24"/>
          <p:cNvSpPr>
            <a:spLocks noEditPoints="1"/>
          </p:cNvSpPr>
          <p:nvPr>
            <p:custDataLst>
              <p:tags r:id="rId7"/>
            </p:custDataLst>
          </p:nvPr>
        </p:nvSpPr>
        <p:spPr bwMode="auto">
          <a:xfrm>
            <a:off x="9782129" y="2962461"/>
            <a:ext cx="228593" cy="226476"/>
          </a:xfrm>
          <a:custGeom>
            <a:avLst/>
            <a:gdLst>
              <a:gd name="T0" fmla="*/ 96 w 96"/>
              <a:gd name="T1" fmla="*/ 53 h 96"/>
              <a:gd name="T2" fmla="*/ 43 w 96"/>
              <a:gd name="T3" fmla="*/ 0 h 96"/>
              <a:gd name="T4" fmla="*/ 39 w 96"/>
              <a:gd name="T5" fmla="*/ 0 h 96"/>
              <a:gd name="T6" fmla="*/ 39 w 96"/>
              <a:gd name="T7" fmla="*/ 11 h 96"/>
              <a:gd name="T8" fmla="*/ 0 w 96"/>
              <a:gd name="T9" fmla="*/ 53 h 96"/>
              <a:gd name="T10" fmla="*/ 43 w 96"/>
              <a:gd name="T11" fmla="*/ 96 h 96"/>
              <a:gd name="T12" fmla="*/ 67 w 96"/>
              <a:gd name="T13" fmla="*/ 89 h 96"/>
              <a:gd name="T14" fmla="*/ 85 w 96"/>
              <a:gd name="T15" fmla="*/ 57 h 96"/>
              <a:gd name="T16" fmla="*/ 96 w 96"/>
              <a:gd name="T17" fmla="*/ 57 h 96"/>
              <a:gd name="T18" fmla="*/ 96 w 96"/>
              <a:gd name="T19" fmla="*/ 53 h 96"/>
              <a:gd name="T20" fmla="*/ 62 w 96"/>
              <a:gd name="T21" fmla="*/ 82 h 96"/>
              <a:gd name="T22" fmla="*/ 43 w 96"/>
              <a:gd name="T23" fmla="*/ 88 h 96"/>
              <a:gd name="T24" fmla="*/ 8 w 96"/>
              <a:gd name="T25" fmla="*/ 53 h 96"/>
              <a:gd name="T26" fmla="*/ 39 w 96"/>
              <a:gd name="T27" fmla="*/ 19 h 96"/>
              <a:gd name="T28" fmla="*/ 39 w 96"/>
              <a:gd name="T29" fmla="*/ 57 h 96"/>
              <a:gd name="T30" fmla="*/ 77 w 96"/>
              <a:gd name="T31" fmla="*/ 57 h 96"/>
              <a:gd name="T32" fmla="*/ 62 w 96"/>
              <a:gd name="T33" fmla="*/ 82 h 96"/>
              <a:gd name="T34" fmla="*/ 47 w 96"/>
              <a:gd name="T35" fmla="*/ 49 h 96"/>
              <a:gd name="T36" fmla="*/ 47 w 96"/>
              <a:gd name="T37" fmla="*/ 8 h 96"/>
              <a:gd name="T38" fmla="*/ 88 w 96"/>
              <a:gd name="T39" fmla="*/ 49 h 96"/>
              <a:gd name="T40" fmla="*/ 47 w 96"/>
              <a:gd name="T41" fmla="*/ 4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96">
                <a:moveTo>
                  <a:pt x="96" y="53"/>
                </a:moveTo>
                <a:cubicBezTo>
                  <a:pt x="96" y="24"/>
                  <a:pt x="72" y="0"/>
                  <a:pt x="43" y="0"/>
                </a:cubicBezTo>
                <a:cubicBezTo>
                  <a:pt x="39" y="0"/>
                  <a:pt x="39" y="0"/>
                  <a:pt x="39" y="0"/>
                </a:cubicBezTo>
                <a:cubicBezTo>
                  <a:pt x="39" y="11"/>
                  <a:pt x="39" y="11"/>
                  <a:pt x="39" y="11"/>
                </a:cubicBezTo>
                <a:cubicBezTo>
                  <a:pt x="17" y="13"/>
                  <a:pt x="0" y="31"/>
                  <a:pt x="0" y="53"/>
                </a:cubicBezTo>
                <a:cubicBezTo>
                  <a:pt x="0" y="77"/>
                  <a:pt x="19" y="96"/>
                  <a:pt x="43" y="96"/>
                </a:cubicBezTo>
                <a:cubicBezTo>
                  <a:pt x="51" y="96"/>
                  <a:pt x="60" y="93"/>
                  <a:pt x="67" y="89"/>
                </a:cubicBezTo>
                <a:cubicBezTo>
                  <a:pt x="77" y="82"/>
                  <a:pt x="84" y="70"/>
                  <a:pt x="85" y="57"/>
                </a:cubicBezTo>
                <a:cubicBezTo>
                  <a:pt x="96" y="57"/>
                  <a:pt x="96" y="57"/>
                  <a:pt x="96" y="57"/>
                </a:cubicBezTo>
                <a:lnTo>
                  <a:pt x="96" y="53"/>
                </a:lnTo>
                <a:close/>
                <a:moveTo>
                  <a:pt x="62" y="82"/>
                </a:moveTo>
                <a:cubicBezTo>
                  <a:pt x="56" y="86"/>
                  <a:pt x="50" y="88"/>
                  <a:pt x="43" y="88"/>
                </a:cubicBezTo>
                <a:cubicBezTo>
                  <a:pt x="24" y="88"/>
                  <a:pt x="8" y="72"/>
                  <a:pt x="8" y="53"/>
                </a:cubicBezTo>
                <a:cubicBezTo>
                  <a:pt x="8" y="36"/>
                  <a:pt x="22" y="21"/>
                  <a:pt x="39" y="19"/>
                </a:cubicBezTo>
                <a:cubicBezTo>
                  <a:pt x="39" y="57"/>
                  <a:pt x="39" y="57"/>
                  <a:pt x="39" y="57"/>
                </a:cubicBezTo>
                <a:cubicBezTo>
                  <a:pt x="77" y="57"/>
                  <a:pt x="77" y="57"/>
                  <a:pt x="77" y="57"/>
                </a:cubicBezTo>
                <a:cubicBezTo>
                  <a:pt x="76" y="67"/>
                  <a:pt x="71" y="76"/>
                  <a:pt x="62" y="82"/>
                </a:cubicBezTo>
                <a:moveTo>
                  <a:pt x="47" y="49"/>
                </a:moveTo>
                <a:cubicBezTo>
                  <a:pt x="47" y="8"/>
                  <a:pt x="47" y="8"/>
                  <a:pt x="47" y="8"/>
                </a:cubicBezTo>
                <a:cubicBezTo>
                  <a:pt x="69" y="10"/>
                  <a:pt x="86" y="28"/>
                  <a:pt x="88" y="49"/>
                </a:cubicBezTo>
                <a:lnTo>
                  <a:pt x="47" y="49"/>
                </a:lnTo>
                <a:close/>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2" name="Oval 20"/>
          <p:cNvSpPr>
            <a:spLocks noChangeArrowheads="1"/>
          </p:cNvSpPr>
          <p:nvPr>
            <p:custDataLst>
              <p:tags r:id="rId8"/>
            </p:custDataLst>
          </p:nvPr>
        </p:nvSpPr>
        <p:spPr bwMode="auto">
          <a:xfrm>
            <a:off x="7835561" y="2951251"/>
            <a:ext cx="1155664" cy="1153902"/>
          </a:xfrm>
          <a:prstGeom prst="ellipse">
            <a:avLst/>
          </a:prstGeom>
          <a:solidFill>
            <a:srgbClr val="7EA88C">
              <a:lumMod val="60000"/>
              <a:lumOff val="40000"/>
            </a:srgbClr>
          </a:solidFill>
          <a:ln>
            <a:solidFill>
              <a:srgbClr val="7EA88C">
                <a:lumMod val="60000"/>
                <a:lumOff val="40000"/>
              </a:srgbClr>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3" name="Oval 21"/>
          <p:cNvSpPr>
            <a:spLocks noChangeArrowheads="1"/>
          </p:cNvSpPr>
          <p:nvPr>
            <p:custDataLst>
              <p:tags r:id="rId9"/>
            </p:custDataLst>
          </p:nvPr>
        </p:nvSpPr>
        <p:spPr bwMode="auto">
          <a:xfrm>
            <a:off x="8013491" y="3129182"/>
            <a:ext cx="799804" cy="798041"/>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8" name="Freeform 26"/>
          <p:cNvSpPr>
            <a:spLocks noEditPoints="1"/>
          </p:cNvSpPr>
          <p:nvPr>
            <p:custDataLst>
              <p:tags r:id="rId10"/>
            </p:custDataLst>
          </p:nvPr>
        </p:nvSpPr>
        <p:spPr bwMode="auto">
          <a:xfrm>
            <a:off x="8247795" y="3363485"/>
            <a:ext cx="329434" cy="327673"/>
          </a:xfrm>
          <a:custGeom>
            <a:avLst/>
            <a:gdLst>
              <a:gd name="T0" fmla="*/ 83 w 167"/>
              <a:gd name="T1" fmla="*/ 166 h 166"/>
              <a:gd name="T2" fmla="*/ 0 w 167"/>
              <a:gd name="T3" fmla="*/ 83 h 166"/>
              <a:gd name="T4" fmla="*/ 83 w 167"/>
              <a:gd name="T5" fmla="*/ 0 h 166"/>
              <a:gd name="T6" fmla="*/ 167 w 167"/>
              <a:gd name="T7" fmla="*/ 83 h 166"/>
              <a:gd name="T8" fmla="*/ 83 w 167"/>
              <a:gd name="T9" fmla="*/ 166 h 166"/>
              <a:gd name="T10" fmla="*/ 83 w 167"/>
              <a:gd name="T11" fmla="*/ 14 h 166"/>
              <a:gd name="T12" fmla="*/ 14 w 167"/>
              <a:gd name="T13" fmla="*/ 83 h 166"/>
              <a:gd name="T14" fmla="*/ 83 w 167"/>
              <a:gd name="T15" fmla="*/ 152 h 166"/>
              <a:gd name="T16" fmla="*/ 152 w 167"/>
              <a:gd name="T17" fmla="*/ 83 h 166"/>
              <a:gd name="T18" fmla="*/ 83 w 167"/>
              <a:gd name="T19" fmla="*/ 14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7" h="166">
                <a:moveTo>
                  <a:pt x="83" y="166"/>
                </a:moveTo>
                <a:cubicBezTo>
                  <a:pt x="37" y="166"/>
                  <a:pt x="0" y="129"/>
                  <a:pt x="0" y="83"/>
                </a:cubicBezTo>
                <a:cubicBezTo>
                  <a:pt x="0" y="37"/>
                  <a:pt x="37" y="0"/>
                  <a:pt x="83" y="0"/>
                </a:cubicBezTo>
                <a:cubicBezTo>
                  <a:pt x="129" y="0"/>
                  <a:pt x="167" y="37"/>
                  <a:pt x="167" y="83"/>
                </a:cubicBezTo>
                <a:cubicBezTo>
                  <a:pt x="167" y="129"/>
                  <a:pt x="129" y="166"/>
                  <a:pt x="83" y="166"/>
                </a:cubicBezTo>
                <a:moveTo>
                  <a:pt x="83" y="14"/>
                </a:moveTo>
                <a:cubicBezTo>
                  <a:pt x="45" y="14"/>
                  <a:pt x="14" y="45"/>
                  <a:pt x="14" y="83"/>
                </a:cubicBezTo>
                <a:cubicBezTo>
                  <a:pt x="14" y="121"/>
                  <a:pt x="45" y="152"/>
                  <a:pt x="83" y="152"/>
                </a:cubicBezTo>
                <a:cubicBezTo>
                  <a:pt x="121" y="152"/>
                  <a:pt x="152" y="121"/>
                  <a:pt x="152" y="83"/>
                </a:cubicBezTo>
                <a:cubicBezTo>
                  <a:pt x="152" y="45"/>
                  <a:pt x="121" y="14"/>
                  <a:pt x="83" y="14"/>
                </a:cubicBezTo>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9" name="Freeform 27"/>
          <p:cNvSpPr/>
          <p:nvPr>
            <p:custDataLst>
              <p:tags r:id="rId11"/>
            </p:custDataLst>
          </p:nvPr>
        </p:nvSpPr>
        <p:spPr bwMode="auto">
          <a:xfrm>
            <a:off x="8397537" y="3426905"/>
            <a:ext cx="100416" cy="114510"/>
          </a:xfrm>
          <a:custGeom>
            <a:avLst/>
            <a:gdLst>
              <a:gd name="T0" fmla="*/ 44 w 51"/>
              <a:gd name="T1" fmla="*/ 58 h 58"/>
              <a:gd name="T2" fmla="*/ 7 w 51"/>
              <a:gd name="T3" fmla="*/ 58 h 58"/>
              <a:gd name="T4" fmla="*/ 0 w 51"/>
              <a:gd name="T5" fmla="*/ 51 h 58"/>
              <a:gd name="T6" fmla="*/ 0 w 51"/>
              <a:gd name="T7" fmla="*/ 7 h 58"/>
              <a:gd name="T8" fmla="*/ 7 w 51"/>
              <a:gd name="T9" fmla="*/ 0 h 58"/>
              <a:gd name="T10" fmla="*/ 14 w 51"/>
              <a:gd name="T11" fmla="*/ 7 h 58"/>
              <a:gd name="T12" fmla="*/ 14 w 51"/>
              <a:gd name="T13" fmla="*/ 44 h 58"/>
              <a:gd name="T14" fmla="*/ 44 w 51"/>
              <a:gd name="T15" fmla="*/ 44 h 58"/>
              <a:gd name="T16" fmla="*/ 51 w 51"/>
              <a:gd name="T17" fmla="*/ 51 h 58"/>
              <a:gd name="T18" fmla="*/ 44 w 51"/>
              <a:gd name="T19"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8">
                <a:moveTo>
                  <a:pt x="44" y="58"/>
                </a:moveTo>
                <a:cubicBezTo>
                  <a:pt x="7" y="58"/>
                  <a:pt x="7" y="58"/>
                  <a:pt x="7" y="58"/>
                </a:cubicBezTo>
                <a:cubicBezTo>
                  <a:pt x="3" y="58"/>
                  <a:pt x="0" y="55"/>
                  <a:pt x="0" y="51"/>
                </a:cubicBezTo>
                <a:cubicBezTo>
                  <a:pt x="0" y="7"/>
                  <a:pt x="0" y="7"/>
                  <a:pt x="0" y="7"/>
                </a:cubicBezTo>
                <a:cubicBezTo>
                  <a:pt x="0" y="3"/>
                  <a:pt x="3" y="0"/>
                  <a:pt x="7" y="0"/>
                </a:cubicBezTo>
                <a:cubicBezTo>
                  <a:pt x="11" y="0"/>
                  <a:pt x="14" y="3"/>
                  <a:pt x="14" y="7"/>
                </a:cubicBezTo>
                <a:cubicBezTo>
                  <a:pt x="14" y="44"/>
                  <a:pt x="14" y="44"/>
                  <a:pt x="14" y="44"/>
                </a:cubicBezTo>
                <a:cubicBezTo>
                  <a:pt x="44" y="44"/>
                  <a:pt x="44" y="44"/>
                  <a:pt x="44" y="44"/>
                </a:cubicBezTo>
                <a:cubicBezTo>
                  <a:pt x="48" y="44"/>
                  <a:pt x="51" y="47"/>
                  <a:pt x="51" y="51"/>
                </a:cubicBezTo>
                <a:cubicBezTo>
                  <a:pt x="51" y="55"/>
                  <a:pt x="48" y="58"/>
                  <a:pt x="44" y="58"/>
                </a:cubicBezTo>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4" name="Oval 22"/>
          <p:cNvSpPr>
            <a:spLocks noChangeArrowheads="1"/>
          </p:cNvSpPr>
          <p:nvPr>
            <p:custDataLst>
              <p:tags r:id="rId12"/>
            </p:custDataLst>
          </p:nvPr>
        </p:nvSpPr>
        <p:spPr bwMode="auto">
          <a:xfrm>
            <a:off x="8295106" y="1679904"/>
            <a:ext cx="1624214" cy="1624214"/>
          </a:xfrm>
          <a:prstGeom prst="ellipse">
            <a:avLst/>
          </a:prstGeom>
          <a:solidFill>
            <a:srgbClr val="CE7075"/>
          </a:solidFill>
          <a:ln>
            <a:noFill/>
          </a:ln>
        </p:spPr>
        <p:txBody>
          <a:bodyPr/>
          <a:lstStyle/>
          <a:p>
            <a:pPr defTabSz="1218565" fontAlgn="base">
              <a:spcBef>
                <a:spcPct val="0"/>
              </a:spcBef>
              <a:spcAft>
                <a:spcPct val="0"/>
              </a:spcAft>
            </a:pPr>
            <a:endParaRPr lang="zh-CN" altLang="en-US" sz="2400">
              <a:solidFill>
                <a:srgbClr val="000000"/>
              </a:solidFill>
            </a:endParaRPr>
          </a:p>
        </p:txBody>
      </p:sp>
      <p:sp>
        <p:nvSpPr>
          <p:cNvPr id="23575" name="Oval 23"/>
          <p:cNvSpPr>
            <a:spLocks noChangeArrowheads="1"/>
          </p:cNvSpPr>
          <p:nvPr>
            <p:custDataLst>
              <p:tags r:id="rId13"/>
            </p:custDataLst>
          </p:nvPr>
        </p:nvSpPr>
        <p:spPr bwMode="auto">
          <a:xfrm>
            <a:off x="8544707" y="1929505"/>
            <a:ext cx="1125012" cy="1125012"/>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dirty="0">
              <a:solidFill>
                <a:srgbClr val="000000"/>
              </a:solidFill>
            </a:endParaRPr>
          </a:p>
        </p:txBody>
      </p:sp>
      <p:sp>
        <p:nvSpPr>
          <p:cNvPr id="23577" name="Freeform 25"/>
          <p:cNvSpPr>
            <a:spLocks noEditPoints="1"/>
          </p:cNvSpPr>
          <p:nvPr>
            <p:custDataLst>
              <p:tags r:id="rId14"/>
            </p:custDataLst>
          </p:nvPr>
        </p:nvSpPr>
        <p:spPr bwMode="auto">
          <a:xfrm>
            <a:off x="8863154" y="2227613"/>
            <a:ext cx="490152" cy="526761"/>
          </a:xfrm>
          <a:custGeom>
            <a:avLst/>
            <a:gdLst>
              <a:gd name="T0" fmla="*/ 209 w 215"/>
              <a:gd name="T1" fmla="*/ 183 h 231"/>
              <a:gd name="T2" fmla="*/ 177 w 215"/>
              <a:gd name="T3" fmla="*/ 94 h 231"/>
              <a:gd name="T4" fmla="*/ 128 w 215"/>
              <a:gd name="T5" fmla="*/ 26 h 231"/>
              <a:gd name="T6" fmla="*/ 128 w 215"/>
              <a:gd name="T7" fmla="*/ 20 h 231"/>
              <a:gd name="T8" fmla="*/ 107 w 215"/>
              <a:gd name="T9" fmla="*/ 0 h 231"/>
              <a:gd name="T10" fmla="*/ 87 w 215"/>
              <a:gd name="T11" fmla="*/ 20 h 231"/>
              <a:gd name="T12" fmla="*/ 87 w 215"/>
              <a:gd name="T13" fmla="*/ 26 h 231"/>
              <a:gd name="T14" fmla="*/ 37 w 215"/>
              <a:gd name="T15" fmla="*/ 94 h 231"/>
              <a:gd name="T16" fmla="*/ 5 w 215"/>
              <a:gd name="T17" fmla="*/ 183 h 231"/>
              <a:gd name="T18" fmla="*/ 1 w 215"/>
              <a:gd name="T19" fmla="*/ 194 h 231"/>
              <a:gd name="T20" fmla="*/ 10 w 215"/>
              <a:gd name="T21" fmla="*/ 201 h 231"/>
              <a:gd name="T22" fmla="*/ 70 w 215"/>
              <a:gd name="T23" fmla="*/ 201 h 231"/>
              <a:gd name="T24" fmla="*/ 107 w 215"/>
              <a:gd name="T25" fmla="*/ 231 h 231"/>
              <a:gd name="T26" fmla="*/ 145 w 215"/>
              <a:gd name="T27" fmla="*/ 201 h 231"/>
              <a:gd name="T28" fmla="*/ 204 w 215"/>
              <a:gd name="T29" fmla="*/ 201 h 231"/>
              <a:gd name="T30" fmla="*/ 214 w 215"/>
              <a:gd name="T31" fmla="*/ 194 h 231"/>
              <a:gd name="T32" fmla="*/ 209 w 215"/>
              <a:gd name="T33" fmla="*/ 183 h 231"/>
              <a:gd name="T34" fmla="*/ 98 w 215"/>
              <a:gd name="T35" fmla="*/ 181 h 231"/>
              <a:gd name="T36" fmla="*/ 35 w 215"/>
              <a:gd name="T37" fmla="*/ 181 h 231"/>
              <a:gd name="T38" fmla="*/ 57 w 215"/>
              <a:gd name="T39" fmla="*/ 94 h 231"/>
              <a:gd name="T40" fmla="*/ 107 w 215"/>
              <a:gd name="T41" fmla="*/ 43 h 231"/>
              <a:gd name="T42" fmla="*/ 158 w 215"/>
              <a:gd name="T43" fmla="*/ 93 h 231"/>
              <a:gd name="T44" fmla="*/ 180 w 215"/>
              <a:gd name="T45" fmla="*/ 181 h 231"/>
              <a:gd name="T46" fmla="*/ 98 w 215"/>
              <a:gd name="T47" fmla="*/ 181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5" h="231">
                <a:moveTo>
                  <a:pt x="209" y="183"/>
                </a:moveTo>
                <a:cubicBezTo>
                  <a:pt x="176" y="162"/>
                  <a:pt x="177" y="95"/>
                  <a:pt x="177" y="94"/>
                </a:cubicBezTo>
                <a:cubicBezTo>
                  <a:pt x="177" y="62"/>
                  <a:pt x="156" y="35"/>
                  <a:pt x="128" y="26"/>
                </a:cubicBezTo>
                <a:cubicBezTo>
                  <a:pt x="128" y="20"/>
                  <a:pt x="128" y="20"/>
                  <a:pt x="128" y="20"/>
                </a:cubicBezTo>
                <a:cubicBezTo>
                  <a:pt x="128" y="9"/>
                  <a:pt x="119" y="0"/>
                  <a:pt x="107" y="0"/>
                </a:cubicBezTo>
                <a:cubicBezTo>
                  <a:pt x="96" y="0"/>
                  <a:pt x="87" y="9"/>
                  <a:pt x="87" y="20"/>
                </a:cubicBezTo>
                <a:cubicBezTo>
                  <a:pt x="87" y="26"/>
                  <a:pt x="87" y="26"/>
                  <a:pt x="87" y="26"/>
                </a:cubicBezTo>
                <a:cubicBezTo>
                  <a:pt x="58" y="35"/>
                  <a:pt x="37" y="62"/>
                  <a:pt x="37" y="94"/>
                </a:cubicBezTo>
                <a:cubicBezTo>
                  <a:pt x="38" y="113"/>
                  <a:pt x="33" y="166"/>
                  <a:pt x="5" y="183"/>
                </a:cubicBezTo>
                <a:cubicBezTo>
                  <a:pt x="1" y="185"/>
                  <a:pt x="0" y="190"/>
                  <a:pt x="1" y="194"/>
                </a:cubicBezTo>
                <a:cubicBezTo>
                  <a:pt x="2" y="198"/>
                  <a:pt x="6" y="201"/>
                  <a:pt x="10" y="201"/>
                </a:cubicBezTo>
                <a:cubicBezTo>
                  <a:pt x="70" y="201"/>
                  <a:pt x="70" y="201"/>
                  <a:pt x="70" y="201"/>
                </a:cubicBezTo>
                <a:cubicBezTo>
                  <a:pt x="74" y="218"/>
                  <a:pt x="89" y="231"/>
                  <a:pt x="107" y="231"/>
                </a:cubicBezTo>
                <a:cubicBezTo>
                  <a:pt x="126" y="231"/>
                  <a:pt x="141" y="218"/>
                  <a:pt x="145" y="201"/>
                </a:cubicBezTo>
                <a:cubicBezTo>
                  <a:pt x="204" y="201"/>
                  <a:pt x="204" y="201"/>
                  <a:pt x="204" y="201"/>
                </a:cubicBezTo>
                <a:cubicBezTo>
                  <a:pt x="209" y="201"/>
                  <a:pt x="212" y="198"/>
                  <a:pt x="214" y="194"/>
                </a:cubicBezTo>
                <a:cubicBezTo>
                  <a:pt x="215" y="190"/>
                  <a:pt x="213" y="185"/>
                  <a:pt x="209" y="183"/>
                </a:cubicBezTo>
                <a:moveTo>
                  <a:pt x="98" y="181"/>
                </a:moveTo>
                <a:cubicBezTo>
                  <a:pt x="35" y="181"/>
                  <a:pt x="35" y="181"/>
                  <a:pt x="35" y="181"/>
                </a:cubicBezTo>
                <a:cubicBezTo>
                  <a:pt x="58" y="148"/>
                  <a:pt x="57" y="96"/>
                  <a:pt x="57" y="94"/>
                </a:cubicBezTo>
                <a:cubicBezTo>
                  <a:pt x="57" y="66"/>
                  <a:pt x="80" y="43"/>
                  <a:pt x="107" y="43"/>
                </a:cubicBezTo>
                <a:cubicBezTo>
                  <a:pt x="135" y="43"/>
                  <a:pt x="158" y="66"/>
                  <a:pt x="158" y="93"/>
                </a:cubicBezTo>
                <a:cubicBezTo>
                  <a:pt x="158" y="96"/>
                  <a:pt x="156" y="148"/>
                  <a:pt x="180" y="181"/>
                </a:cubicBezTo>
                <a:lnTo>
                  <a:pt x="98" y="181"/>
                </a:lnTo>
                <a:close/>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11" name="等腰三角形 10"/>
          <p:cNvSpPr/>
          <p:nvPr>
            <p:custDataLst>
              <p:tags r:id="rId15"/>
            </p:custDataLst>
          </p:nvPr>
        </p:nvSpPr>
        <p:spPr>
          <a:xfrm rot="2746311">
            <a:off x="9621943" y="4084757"/>
            <a:ext cx="345420" cy="1345673"/>
          </a:xfrm>
          <a:prstGeom prst="triangle">
            <a:avLst/>
          </a:prstGeom>
          <a:solidFill>
            <a:srgbClr val="FFFFFF">
              <a:lumMod val="85000"/>
            </a:srgbClr>
          </a:solidFill>
          <a:ln>
            <a:solidFill>
              <a:srgbClr val="FFFFFF">
                <a:lumMod val="85000"/>
              </a:srgbClr>
            </a:solidFill>
          </a:ln>
        </p:spPr>
        <p:style>
          <a:lnRef idx="2">
            <a:srgbClr val="7EA88C">
              <a:shade val="50000"/>
            </a:srgbClr>
          </a:lnRef>
          <a:fillRef idx="1">
            <a:srgbClr val="7EA88C"/>
          </a:fillRef>
          <a:effectRef idx="0">
            <a:srgbClr val="7EA88C"/>
          </a:effectRef>
          <a:fontRef idx="minor">
            <a:srgbClr val="FFFFFF"/>
          </a:fontRef>
        </p:style>
        <p:txBody>
          <a:bodyPr rtlCol="0" anchor="ctr"/>
          <a:lstStyle/>
          <a:p>
            <a:pPr algn="ctr"/>
            <a:endParaRPr lang="zh-CN" altLang="en-US"/>
          </a:p>
        </p:txBody>
      </p:sp>
      <p:sp>
        <p:nvSpPr>
          <p:cNvPr id="42" name="Oval 18"/>
          <p:cNvSpPr>
            <a:spLocks noChangeArrowheads="1"/>
          </p:cNvSpPr>
          <p:nvPr>
            <p:custDataLst>
              <p:tags r:id="rId16"/>
            </p:custDataLst>
          </p:nvPr>
        </p:nvSpPr>
        <p:spPr bwMode="auto">
          <a:xfrm>
            <a:off x="9615048" y="3878643"/>
            <a:ext cx="968312" cy="966464"/>
          </a:xfrm>
          <a:prstGeom prst="ellipse">
            <a:avLst/>
          </a:prstGeom>
          <a:solidFill>
            <a:srgbClr val="CE7075">
              <a:lumMod val="60000"/>
              <a:lumOff val="40000"/>
            </a:srgbClr>
          </a:solidFill>
          <a:ln>
            <a:solidFill>
              <a:srgbClr val="CE7075">
                <a:lumMod val="60000"/>
                <a:lumOff val="40000"/>
              </a:srgbClr>
            </a:solidFill>
          </a:ln>
        </p:spPr>
        <p:txBody>
          <a:bodyPr/>
          <a:lstStyle/>
          <a:p>
            <a:pPr defTabSz="1218565" fontAlgn="base">
              <a:spcBef>
                <a:spcPct val="0"/>
              </a:spcBef>
              <a:spcAft>
                <a:spcPct val="0"/>
              </a:spcAft>
            </a:pPr>
            <a:endParaRPr lang="zh-CN" altLang="en-US" sz="2400">
              <a:solidFill>
                <a:srgbClr val="000000"/>
              </a:solidFill>
            </a:endParaRPr>
          </a:p>
        </p:txBody>
      </p:sp>
      <p:sp>
        <p:nvSpPr>
          <p:cNvPr id="43" name="Oval 19"/>
          <p:cNvSpPr>
            <a:spLocks noChangeArrowheads="1"/>
          </p:cNvSpPr>
          <p:nvPr>
            <p:custDataLst>
              <p:tags r:id="rId17"/>
            </p:custDataLst>
          </p:nvPr>
        </p:nvSpPr>
        <p:spPr bwMode="auto">
          <a:xfrm>
            <a:off x="9742464" y="4057913"/>
            <a:ext cx="668949" cy="670796"/>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44" name="Freeform 10"/>
          <p:cNvSpPr>
            <a:spLocks noEditPoints="1"/>
          </p:cNvSpPr>
          <p:nvPr>
            <p:custDataLst>
              <p:tags r:id="rId18"/>
            </p:custDataLst>
          </p:nvPr>
        </p:nvSpPr>
        <p:spPr bwMode="auto">
          <a:xfrm>
            <a:off x="9954277" y="4285204"/>
            <a:ext cx="245320" cy="216214"/>
          </a:xfrm>
          <a:custGeom>
            <a:avLst/>
            <a:gdLst>
              <a:gd name="T0" fmla="*/ 148 w 296"/>
              <a:gd name="T1" fmla="*/ 0 h 262"/>
              <a:gd name="T2" fmla="*/ 164 w 296"/>
              <a:gd name="T3" fmla="*/ 8 h 262"/>
              <a:gd name="T4" fmla="*/ 287 w 296"/>
              <a:gd name="T5" fmla="*/ 150 h 262"/>
              <a:gd name="T6" fmla="*/ 278 w 296"/>
              <a:gd name="T7" fmla="*/ 170 h 262"/>
              <a:gd name="T8" fmla="*/ 227 w 296"/>
              <a:gd name="T9" fmla="*/ 170 h 262"/>
              <a:gd name="T10" fmla="*/ 202 w 296"/>
              <a:gd name="T11" fmla="*/ 170 h 262"/>
              <a:gd name="T12" fmla="*/ 202 w 296"/>
              <a:gd name="T13" fmla="*/ 237 h 262"/>
              <a:gd name="T14" fmla="*/ 177 w 296"/>
              <a:gd name="T15" fmla="*/ 262 h 262"/>
              <a:gd name="T16" fmla="*/ 119 w 296"/>
              <a:gd name="T17" fmla="*/ 262 h 262"/>
              <a:gd name="T18" fmla="*/ 94 w 296"/>
              <a:gd name="T19" fmla="*/ 237 h 262"/>
              <a:gd name="T20" fmla="*/ 94 w 296"/>
              <a:gd name="T21" fmla="*/ 170 h 262"/>
              <a:gd name="T22" fmla="*/ 68 w 296"/>
              <a:gd name="T23" fmla="*/ 170 h 262"/>
              <a:gd name="T24" fmla="*/ 18 w 296"/>
              <a:gd name="T25" fmla="*/ 170 h 262"/>
              <a:gd name="T26" fmla="*/ 9 w 296"/>
              <a:gd name="T27" fmla="*/ 150 h 262"/>
              <a:gd name="T28" fmla="*/ 132 w 296"/>
              <a:gd name="T29" fmla="*/ 8 h 262"/>
              <a:gd name="T30" fmla="*/ 148 w 296"/>
              <a:gd name="T31" fmla="*/ 0 h 262"/>
              <a:gd name="T32" fmla="*/ 148 w 296"/>
              <a:gd name="T33" fmla="*/ 19 h 262"/>
              <a:gd name="T34" fmla="*/ 146 w 296"/>
              <a:gd name="T35" fmla="*/ 20 h 262"/>
              <a:gd name="T36" fmla="*/ 146 w 296"/>
              <a:gd name="T37" fmla="*/ 21 h 262"/>
              <a:gd name="T38" fmla="*/ 33 w 296"/>
              <a:gd name="T39" fmla="*/ 151 h 262"/>
              <a:gd name="T40" fmla="*/ 68 w 296"/>
              <a:gd name="T41" fmla="*/ 151 h 262"/>
              <a:gd name="T42" fmla="*/ 94 w 296"/>
              <a:gd name="T43" fmla="*/ 151 h 262"/>
              <a:gd name="T44" fmla="*/ 112 w 296"/>
              <a:gd name="T45" fmla="*/ 170 h 262"/>
              <a:gd name="T46" fmla="*/ 112 w 296"/>
              <a:gd name="T47" fmla="*/ 237 h 262"/>
              <a:gd name="T48" fmla="*/ 119 w 296"/>
              <a:gd name="T49" fmla="*/ 244 h 262"/>
              <a:gd name="T50" fmla="*/ 177 w 296"/>
              <a:gd name="T51" fmla="*/ 244 h 262"/>
              <a:gd name="T52" fmla="*/ 183 w 296"/>
              <a:gd name="T53" fmla="*/ 237 h 262"/>
              <a:gd name="T54" fmla="*/ 183 w 296"/>
              <a:gd name="T55" fmla="*/ 170 h 262"/>
              <a:gd name="T56" fmla="*/ 202 w 296"/>
              <a:gd name="T57" fmla="*/ 151 h 262"/>
              <a:gd name="T58" fmla="*/ 227 w 296"/>
              <a:gd name="T59" fmla="*/ 151 h 262"/>
              <a:gd name="T60" fmla="*/ 263 w 296"/>
              <a:gd name="T61" fmla="*/ 151 h 262"/>
              <a:gd name="T62" fmla="*/ 150 w 296"/>
              <a:gd name="T63" fmla="*/ 21 h 262"/>
              <a:gd name="T64" fmla="*/ 150 w 296"/>
              <a:gd name="T65" fmla="*/ 20 h 262"/>
              <a:gd name="T66" fmla="*/ 148 w 296"/>
              <a:gd name="T67" fmla="*/ 1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6" h="262">
                <a:moveTo>
                  <a:pt x="148" y="0"/>
                </a:moveTo>
                <a:cubicBezTo>
                  <a:pt x="154" y="0"/>
                  <a:pt x="160" y="3"/>
                  <a:pt x="164" y="8"/>
                </a:cubicBezTo>
                <a:cubicBezTo>
                  <a:pt x="287" y="150"/>
                  <a:pt x="287" y="150"/>
                  <a:pt x="287" y="150"/>
                </a:cubicBezTo>
                <a:cubicBezTo>
                  <a:pt x="296" y="161"/>
                  <a:pt x="292" y="170"/>
                  <a:pt x="278" y="170"/>
                </a:cubicBezTo>
                <a:cubicBezTo>
                  <a:pt x="227" y="170"/>
                  <a:pt x="227" y="170"/>
                  <a:pt x="227" y="170"/>
                </a:cubicBezTo>
                <a:cubicBezTo>
                  <a:pt x="220" y="170"/>
                  <a:pt x="211" y="170"/>
                  <a:pt x="202" y="170"/>
                </a:cubicBezTo>
                <a:cubicBezTo>
                  <a:pt x="202" y="237"/>
                  <a:pt x="202" y="237"/>
                  <a:pt x="202" y="237"/>
                </a:cubicBezTo>
                <a:cubicBezTo>
                  <a:pt x="202" y="251"/>
                  <a:pt x="190" y="262"/>
                  <a:pt x="177" y="262"/>
                </a:cubicBezTo>
                <a:cubicBezTo>
                  <a:pt x="119" y="262"/>
                  <a:pt x="119" y="262"/>
                  <a:pt x="119" y="262"/>
                </a:cubicBezTo>
                <a:cubicBezTo>
                  <a:pt x="105" y="262"/>
                  <a:pt x="94" y="251"/>
                  <a:pt x="94" y="237"/>
                </a:cubicBezTo>
                <a:cubicBezTo>
                  <a:pt x="94" y="170"/>
                  <a:pt x="94" y="170"/>
                  <a:pt x="94" y="170"/>
                </a:cubicBezTo>
                <a:cubicBezTo>
                  <a:pt x="85" y="170"/>
                  <a:pt x="75" y="170"/>
                  <a:pt x="68" y="170"/>
                </a:cubicBezTo>
                <a:cubicBezTo>
                  <a:pt x="18" y="170"/>
                  <a:pt x="18" y="170"/>
                  <a:pt x="18" y="170"/>
                </a:cubicBezTo>
                <a:cubicBezTo>
                  <a:pt x="4" y="170"/>
                  <a:pt x="0" y="161"/>
                  <a:pt x="9" y="150"/>
                </a:cubicBezTo>
                <a:cubicBezTo>
                  <a:pt x="132" y="8"/>
                  <a:pt x="132" y="8"/>
                  <a:pt x="132" y="8"/>
                </a:cubicBezTo>
                <a:cubicBezTo>
                  <a:pt x="136" y="3"/>
                  <a:pt x="142" y="0"/>
                  <a:pt x="148" y="0"/>
                </a:cubicBezTo>
                <a:moveTo>
                  <a:pt x="148" y="19"/>
                </a:moveTo>
                <a:cubicBezTo>
                  <a:pt x="147" y="19"/>
                  <a:pt x="147" y="20"/>
                  <a:pt x="146" y="20"/>
                </a:cubicBezTo>
                <a:cubicBezTo>
                  <a:pt x="146" y="21"/>
                  <a:pt x="146" y="21"/>
                  <a:pt x="146" y="21"/>
                </a:cubicBezTo>
                <a:cubicBezTo>
                  <a:pt x="33" y="151"/>
                  <a:pt x="33" y="151"/>
                  <a:pt x="33" y="151"/>
                </a:cubicBezTo>
                <a:cubicBezTo>
                  <a:pt x="68" y="151"/>
                  <a:pt x="68" y="151"/>
                  <a:pt x="68" y="151"/>
                </a:cubicBezTo>
                <a:cubicBezTo>
                  <a:pt x="94" y="151"/>
                  <a:pt x="94" y="151"/>
                  <a:pt x="94" y="151"/>
                </a:cubicBezTo>
                <a:cubicBezTo>
                  <a:pt x="104" y="151"/>
                  <a:pt x="112" y="159"/>
                  <a:pt x="112" y="170"/>
                </a:cubicBezTo>
                <a:cubicBezTo>
                  <a:pt x="112" y="237"/>
                  <a:pt x="112" y="237"/>
                  <a:pt x="112" y="237"/>
                </a:cubicBezTo>
                <a:cubicBezTo>
                  <a:pt x="112" y="241"/>
                  <a:pt x="115" y="244"/>
                  <a:pt x="119" y="244"/>
                </a:cubicBezTo>
                <a:cubicBezTo>
                  <a:pt x="177" y="244"/>
                  <a:pt x="177" y="244"/>
                  <a:pt x="177" y="244"/>
                </a:cubicBezTo>
                <a:cubicBezTo>
                  <a:pt x="180" y="244"/>
                  <a:pt x="183" y="241"/>
                  <a:pt x="183" y="237"/>
                </a:cubicBezTo>
                <a:cubicBezTo>
                  <a:pt x="183" y="170"/>
                  <a:pt x="183" y="170"/>
                  <a:pt x="183" y="170"/>
                </a:cubicBezTo>
                <a:cubicBezTo>
                  <a:pt x="183" y="159"/>
                  <a:pt x="192" y="151"/>
                  <a:pt x="202" y="151"/>
                </a:cubicBezTo>
                <a:cubicBezTo>
                  <a:pt x="227" y="151"/>
                  <a:pt x="227" y="151"/>
                  <a:pt x="227" y="151"/>
                </a:cubicBezTo>
                <a:cubicBezTo>
                  <a:pt x="263" y="151"/>
                  <a:pt x="263" y="151"/>
                  <a:pt x="263" y="151"/>
                </a:cubicBezTo>
                <a:cubicBezTo>
                  <a:pt x="150" y="21"/>
                  <a:pt x="150" y="21"/>
                  <a:pt x="150" y="21"/>
                </a:cubicBezTo>
                <a:cubicBezTo>
                  <a:pt x="150" y="21"/>
                  <a:pt x="150" y="21"/>
                  <a:pt x="150" y="20"/>
                </a:cubicBezTo>
                <a:cubicBezTo>
                  <a:pt x="149" y="19"/>
                  <a:pt x="148" y="19"/>
                  <a:pt x="148" y="19"/>
                </a:cubicBezTo>
                <a:close/>
              </a:path>
            </a:pathLst>
          </a:custGeom>
          <a:solidFill>
            <a:srgbClr val="000000"/>
          </a:solidFill>
          <a:ln>
            <a:solidFill>
              <a:srgbClr val="000000"/>
            </a:solidFill>
          </a:ln>
        </p:spPr>
        <p:txBody>
          <a:bodyPr lIns="82848" tIns="41424" rIns="82848" bIns="41424"/>
          <a:lstStyle/>
          <a:p>
            <a:pPr marL="0" marR="0" lvl="0" indent="0" algn="l" defTabSz="914400" rtl="0" eaLnBrk="1" latinLnBrk="0" hangingPunct="1">
              <a:spcBef>
                <a:spcPts val="0"/>
              </a:spcBef>
              <a:spcAft>
                <a:spcPts val="0"/>
              </a:spcAft>
              <a:buClrTx/>
              <a:buSzTx/>
              <a:buFontTx/>
              <a:buNone/>
              <a:defRPr/>
            </a:pPr>
            <a:endParaRPr kumimoji="0" lang="zh-CN" altLang="en-US" sz="1630" b="0" i="0" u="none" strike="noStrike" kern="1200" cap="none" spc="0" normalizeH="0" baseline="0" noProof="0">
              <a:ln>
                <a:noFill/>
              </a:ln>
              <a:solidFill>
                <a:srgbClr val="7EA88C"/>
              </a:solidFill>
              <a:effectLst/>
              <a:uLnTx/>
              <a:uFillTx/>
            </a:endParaRPr>
          </a:p>
        </p:txBody>
      </p:sp>
      <p:sp>
        <p:nvSpPr>
          <p:cNvPr id="14" name="文本框 13"/>
          <p:cNvSpPr txBox="1"/>
          <p:nvPr>
            <p:custDataLst>
              <p:tags r:id="rId19"/>
            </p:custDataLst>
          </p:nvPr>
        </p:nvSpPr>
        <p:spPr>
          <a:xfrm>
            <a:off x="3594199" y="1519384"/>
            <a:ext cx="2808000" cy="396000"/>
          </a:xfrm>
          <a:prstGeom prst="rect">
            <a:avLst/>
          </a:prstGeom>
          <a:noFill/>
        </p:spPr>
        <p:txBody>
          <a:bodyPr wrap="square" lIns="90000" tIns="46800" rIns="90000" bIns="46800" rtlCol="0" anchor="b" anchorCtr="0">
            <a:normAutofit lnSpcReduction="10000"/>
          </a:bodyPr>
          <a:lstStyle/>
          <a:p>
            <a:pPr algn="r" defTabSz="1218565" fontAlgn="base">
              <a:spcBef>
                <a:spcPct val="0"/>
              </a:spcBef>
              <a:spcAft>
                <a:spcPct val="0"/>
              </a:spcAft>
            </a:pPr>
            <a:r>
              <a:rPr lang="en-US" altLang="zh-CN" sz="2000" b="1">
                <a:solidFill>
                  <a:srgbClr val="CE7075"/>
                </a:solidFill>
                <a:latin typeface="Arial" panose="020B0604020202020204" pitchFamily="34" charset="0"/>
                <a:ea typeface="+mn-ea"/>
                <a:cs typeface="+mn-ea"/>
              </a:rPr>
              <a:t>LOREM</a:t>
            </a:r>
            <a:endParaRPr lang="zh-CN" altLang="en-US" sz="2000" b="1" dirty="0">
              <a:solidFill>
                <a:srgbClr val="CE7075"/>
              </a:solidFill>
              <a:latin typeface="Arial" panose="020B0604020202020204" pitchFamily="34" charset="0"/>
              <a:ea typeface="黑体" panose="02010609060101010101" charset="-122"/>
              <a:cs typeface="+mn-ea"/>
            </a:endParaRPr>
          </a:p>
        </p:txBody>
      </p:sp>
      <p:sp>
        <p:nvSpPr>
          <p:cNvPr id="4" name="文本框 3"/>
          <p:cNvSpPr txBox="1"/>
          <p:nvPr>
            <p:custDataLst>
              <p:tags r:id="rId20"/>
            </p:custDataLst>
          </p:nvPr>
        </p:nvSpPr>
        <p:spPr>
          <a:xfrm>
            <a:off x="3594199" y="1970416"/>
            <a:ext cx="2808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ormAutofit/>
          </a:bodyPr>
          <a:lstStyle>
            <a:defPPr>
              <a:defRPr lang="zh-CN"/>
            </a:defPPr>
            <a:lvl1pPr algn="r" defTabSz="1218565" fontAlgn="base">
              <a:spcBef>
                <a:spcPct val="0"/>
              </a:spcBef>
              <a:spcAft>
                <a:spcPct val="0"/>
              </a:spcAft>
              <a:defRPr>
                <a:solidFill>
                  <a:srgbClr val="808080"/>
                </a:solidFill>
                <a:latin typeface="+mn-ea"/>
              </a:defRPr>
            </a:lvl1pPr>
          </a:lstStyle>
          <a:p>
            <a:r>
              <a:rPr lang="en-US" altLang="zh-CN">
                <a:latin typeface="Arial" panose="020B0604020202020204" pitchFamily="34" charset="0"/>
              </a:rPr>
              <a:t>Lorem ipsum dolor sit amet, consectetur </a:t>
            </a:r>
            <a:endParaRPr lang="zh-CN" altLang="en-US" dirty="0">
              <a:latin typeface="Arial" panose="020B0604020202020204" pitchFamily="34" charset="0"/>
            </a:endParaRPr>
          </a:p>
        </p:txBody>
      </p:sp>
      <p:sp>
        <p:nvSpPr>
          <p:cNvPr id="32" name="文本框 31"/>
          <p:cNvSpPr txBox="1"/>
          <p:nvPr/>
        </p:nvSpPr>
        <p:spPr>
          <a:xfrm>
            <a:off x="609163" y="402902"/>
            <a:ext cx="5175620" cy="707886"/>
          </a:xfrm>
          <a:prstGeom prst="rect">
            <a:avLst/>
          </a:prstGeom>
          <a:noFill/>
        </p:spPr>
        <p:txBody>
          <a:bodyPr wrap="square" rtlCol="0">
            <a:spAutoFit/>
          </a:bodyPr>
          <a:lstStyle/>
          <a:p>
            <a:pPr>
              <a:buSzPct val="100000"/>
            </a:pPr>
            <a:r>
              <a:rPr lang="zh-CN" altLang="en-US" sz="4000" b="1" spc="240" dirty="0">
                <a:solidFill>
                  <a:schemeClr val="accent1"/>
                </a:solidFill>
                <a:latin typeface="微软雅黑" panose="020B0503020204020204" pitchFamily="34" charset="-122"/>
                <a:ea typeface="微软雅黑" panose="020B0503020204020204" pitchFamily="34" charset="-122"/>
              </a:rPr>
              <a:t>情感随事件变化分析</a:t>
            </a:r>
            <a:endParaRPr lang="en-US" altLang="zh-CN" sz="4000" b="1" spc="240" dirty="0">
              <a:solidFill>
                <a:schemeClr val="accent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2"/>
          <a:stretch>
            <a:fillRect/>
          </a:stretch>
        </p:blipFill>
        <p:spPr>
          <a:xfrm>
            <a:off x="713450" y="1065105"/>
            <a:ext cx="5718298" cy="2643364"/>
          </a:xfrm>
          <a:prstGeom prst="rect">
            <a:avLst/>
          </a:prstGeom>
          <a:noFill/>
          <a:ln>
            <a:noFill/>
          </a:ln>
        </p:spPr>
      </p:pic>
      <p:graphicFrame>
        <p:nvGraphicFramePr>
          <p:cNvPr id="5" name="图表 4"/>
          <p:cNvGraphicFramePr/>
          <p:nvPr/>
        </p:nvGraphicFramePr>
        <p:xfrm>
          <a:off x="785138" y="3762435"/>
          <a:ext cx="5718298" cy="2975249"/>
        </p:xfrm>
        <a:graphic>
          <a:graphicData uri="http://schemas.openxmlformats.org/drawingml/2006/chart">
            <c:chart xmlns:c="http://schemas.openxmlformats.org/drawingml/2006/chart" xmlns:r="http://schemas.openxmlformats.org/officeDocument/2006/relationships" r:id="rId23"/>
          </a:graphicData>
        </a:graphic>
      </p:graphicFrame>
    </p:spTree>
    <p:custDataLst>
      <p:tags r:id="rId1"/>
    </p:custData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66" name="Freeform 14"/>
          <p:cNvSpPr/>
          <p:nvPr>
            <p:custDataLst>
              <p:tags r:id="rId2"/>
            </p:custDataLst>
          </p:nvPr>
        </p:nvSpPr>
        <p:spPr bwMode="auto">
          <a:xfrm>
            <a:off x="6600783" y="1869907"/>
            <a:ext cx="1650631" cy="316820"/>
          </a:xfrm>
          <a:custGeom>
            <a:avLst/>
            <a:gdLst>
              <a:gd name="T0" fmla="*/ 905 w 905"/>
              <a:gd name="T1" fmla="*/ 173 h 173"/>
              <a:gd name="T2" fmla="*/ 732 w 905"/>
              <a:gd name="T3" fmla="*/ 0 h 173"/>
              <a:gd name="T4" fmla="*/ 0 w 905"/>
              <a:gd name="T5" fmla="*/ 0 h 173"/>
            </a:gdLst>
            <a:ahLst/>
            <a:cxnLst>
              <a:cxn ang="0">
                <a:pos x="T0" y="T1"/>
              </a:cxn>
              <a:cxn ang="0">
                <a:pos x="T2" y="T3"/>
              </a:cxn>
              <a:cxn ang="0">
                <a:pos x="T4" y="T5"/>
              </a:cxn>
            </a:cxnLst>
            <a:rect l="0" t="0" r="r" b="b"/>
            <a:pathLst>
              <a:path w="905" h="173">
                <a:moveTo>
                  <a:pt x="905" y="173"/>
                </a:moveTo>
                <a:lnTo>
                  <a:pt x="732" y="0"/>
                </a:lnTo>
                <a:lnTo>
                  <a:pt x="0" y="0"/>
                </a:lnTo>
              </a:path>
            </a:pathLst>
          </a:custGeom>
          <a:noFill/>
          <a:ln w="6350" cap="flat" cmpd="sng">
            <a:solidFill>
              <a:srgbClr val="B8B8B8"/>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pPr defTabSz="1218565" fontAlgn="base">
              <a:spcBef>
                <a:spcPct val="0"/>
              </a:spcBef>
              <a:spcAft>
                <a:spcPct val="0"/>
              </a:spcAft>
            </a:pPr>
            <a:endParaRPr lang="zh-CN" altLang="en-US" sz="2400">
              <a:solidFill>
                <a:srgbClr val="000000"/>
              </a:solidFill>
            </a:endParaRPr>
          </a:p>
        </p:txBody>
      </p:sp>
      <p:sp>
        <p:nvSpPr>
          <p:cNvPr id="23571" name="Oval 19"/>
          <p:cNvSpPr>
            <a:spLocks noChangeArrowheads="1"/>
          </p:cNvSpPr>
          <p:nvPr>
            <p:custDataLst>
              <p:tags r:id="rId3"/>
            </p:custDataLst>
          </p:nvPr>
        </p:nvSpPr>
        <p:spPr bwMode="auto">
          <a:xfrm>
            <a:off x="9403599" y="2581510"/>
            <a:ext cx="985656" cy="988378"/>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3" name="Oval 21"/>
          <p:cNvSpPr>
            <a:spLocks noChangeArrowheads="1"/>
          </p:cNvSpPr>
          <p:nvPr>
            <p:custDataLst>
              <p:tags r:id="rId4"/>
            </p:custDataLst>
          </p:nvPr>
        </p:nvSpPr>
        <p:spPr bwMode="auto">
          <a:xfrm>
            <a:off x="8013491" y="3129182"/>
            <a:ext cx="799804" cy="798041"/>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5" name="Oval 23"/>
          <p:cNvSpPr>
            <a:spLocks noChangeArrowheads="1"/>
          </p:cNvSpPr>
          <p:nvPr>
            <p:custDataLst>
              <p:tags r:id="rId5"/>
            </p:custDataLst>
          </p:nvPr>
        </p:nvSpPr>
        <p:spPr bwMode="auto">
          <a:xfrm>
            <a:off x="8544707" y="1929505"/>
            <a:ext cx="1125012" cy="1125012"/>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dirty="0">
              <a:solidFill>
                <a:srgbClr val="000000"/>
              </a:solidFill>
            </a:endParaRPr>
          </a:p>
        </p:txBody>
      </p:sp>
      <p:sp>
        <p:nvSpPr>
          <p:cNvPr id="43" name="Oval 19"/>
          <p:cNvSpPr>
            <a:spLocks noChangeArrowheads="1"/>
          </p:cNvSpPr>
          <p:nvPr>
            <p:custDataLst>
              <p:tags r:id="rId6"/>
            </p:custDataLst>
          </p:nvPr>
        </p:nvSpPr>
        <p:spPr bwMode="auto">
          <a:xfrm>
            <a:off x="9742464" y="4057913"/>
            <a:ext cx="668949" cy="670796"/>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32" name="文本框 31"/>
          <p:cNvSpPr txBox="1"/>
          <p:nvPr/>
        </p:nvSpPr>
        <p:spPr>
          <a:xfrm>
            <a:off x="418324" y="213138"/>
            <a:ext cx="5175620" cy="707886"/>
          </a:xfrm>
          <a:prstGeom prst="rect">
            <a:avLst/>
          </a:prstGeom>
          <a:noFill/>
        </p:spPr>
        <p:txBody>
          <a:bodyPr wrap="square" rtlCol="0">
            <a:spAutoFit/>
          </a:bodyPr>
          <a:lstStyle/>
          <a:p>
            <a:pPr>
              <a:buSzPct val="100000"/>
            </a:pPr>
            <a:r>
              <a:rPr lang="zh-CN" altLang="en-US" sz="4000" b="1" spc="240" dirty="0">
                <a:solidFill>
                  <a:schemeClr val="accent1"/>
                </a:solidFill>
                <a:latin typeface="微软雅黑" panose="020B0503020204020204" pitchFamily="34" charset="-122"/>
                <a:ea typeface="微软雅黑" panose="020B0503020204020204" pitchFamily="34" charset="-122"/>
              </a:rPr>
              <a:t>情绪词云图</a:t>
            </a:r>
            <a:endParaRPr lang="en-US" altLang="zh-CN" sz="4000" b="1" spc="240" dirty="0">
              <a:solidFill>
                <a:schemeClr val="accent1"/>
              </a:solidFill>
              <a:latin typeface="微软雅黑" panose="020B0503020204020204" pitchFamily="34" charset="-122"/>
              <a:ea typeface="微软雅黑" panose="020B0503020204020204" pitchFamily="34" charset="-122"/>
            </a:endParaRPr>
          </a:p>
        </p:txBody>
      </p:sp>
      <p:pic>
        <p:nvPicPr>
          <p:cNvPr id="3" name="图片 2" descr="喜悦"/>
          <p:cNvPicPr>
            <a:picLocks noChangeAspect="1"/>
          </p:cNvPicPr>
          <p:nvPr/>
        </p:nvPicPr>
        <p:blipFill rotWithShape="1">
          <a:blip r:embed="rId8"/>
          <a:srcRect l="26830" t="11136" r="21773" b="10093"/>
          <a:stretch>
            <a:fillRect/>
          </a:stretch>
        </p:blipFill>
        <p:spPr>
          <a:xfrm>
            <a:off x="295962" y="1357163"/>
            <a:ext cx="2710172" cy="3115254"/>
          </a:xfrm>
          <a:prstGeom prst="rect">
            <a:avLst/>
          </a:prstGeom>
        </p:spPr>
      </p:pic>
      <p:pic>
        <p:nvPicPr>
          <p:cNvPr id="6" name="图片 5" descr="愤怒"/>
          <p:cNvPicPr>
            <a:picLocks noChangeAspect="1"/>
          </p:cNvPicPr>
          <p:nvPr/>
        </p:nvPicPr>
        <p:blipFill rotWithShape="1">
          <a:blip r:embed="rId9"/>
          <a:srcRect l="28577" t="21065" r="27200" b="15206"/>
          <a:stretch>
            <a:fillRect/>
          </a:stretch>
        </p:blipFill>
        <p:spPr>
          <a:xfrm>
            <a:off x="2728987" y="3809794"/>
            <a:ext cx="2661849" cy="2876869"/>
          </a:xfrm>
          <a:prstGeom prst="rect">
            <a:avLst/>
          </a:prstGeom>
        </p:spPr>
      </p:pic>
      <p:pic>
        <p:nvPicPr>
          <p:cNvPr id="7" name="图片 6" descr="厌恶"/>
          <p:cNvPicPr>
            <a:picLocks noChangeAspect="1"/>
          </p:cNvPicPr>
          <p:nvPr/>
        </p:nvPicPr>
        <p:blipFill rotWithShape="1">
          <a:blip r:embed="rId10"/>
          <a:srcRect l="18724" t="6147" r="13116" b="7353"/>
          <a:stretch>
            <a:fillRect/>
          </a:stretch>
        </p:blipFill>
        <p:spPr>
          <a:xfrm>
            <a:off x="5245548" y="1093457"/>
            <a:ext cx="3022557" cy="2876869"/>
          </a:xfrm>
          <a:prstGeom prst="rect">
            <a:avLst/>
          </a:prstGeom>
        </p:spPr>
      </p:pic>
      <p:pic>
        <p:nvPicPr>
          <p:cNvPr id="8" name="图片 7" descr="低落"/>
          <p:cNvPicPr>
            <a:picLocks noChangeAspect="1"/>
          </p:cNvPicPr>
          <p:nvPr/>
        </p:nvPicPr>
        <p:blipFill rotWithShape="1">
          <a:blip r:embed="rId11"/>
          <a:srcRect l="9238" t="15903" r="7794" b="16685"/>
          <a:stretch>
            <a:fillRect/>
          </a:stretch>
        </p:blipFill>
        <p:spPr>
          <a:xfrm>
            <a:off x="7671402" y="3708562"/>
            <a:ext cx="4374958" cy="2666029"/>
          </a:xfrm>
          <a:prstGeom prst="rect">
            <a:avLst/>
          </a:prstGeom>
        </p:spPr>
      </p:pic>
      <p:sp>
        <p:nvSpPr>
          <p:cNvPr id="9" name="文本框 8"/>
          <p:cNvSpPr txBox="1"/>
          <p:nvPr/>
        </p:nvSpPr>
        <p:spPr>
          <a:xfrm>
            <a:off x="995168" y="4723890"/>
            <a:ext cx="1280160" cy="369332"/>
          </a:xfrm>
          <a:prstGeom prst="rect">
            <a:avLst/>
          </a:prstGeom>
          <a:noFill/>
        </p:spPr>
        <p:txBody>
          <a:bodyPr wrap="square" rtlCol="0">
            <a:spAutoFit/>
          </a:bodyPr>
          <a:lstStyle/>
          <a:p>
            <a:r>
              <a:rPr lang="zh-CN" altLang="zh-CN" sz="1800" kern="100" dirty="0">
                <a:effectLst/>
                <a:latin typeface="楷体" panose="02010609060101010101" pitchFamily="49" charset="-122"/>
                <a:ea typeface="楷体" panose="02010609060101010101" pitchFamily="49" charset="-122"/>
                <a:cs typeface="Times New Roman" panose="02020603050405020304" pitchFamily="18" charset="0"/>
              </a:rPr>
              <a:t>喜悦评论</a:t>
            </a:r>
            <a:endParaRPr lang="zh-CN" altLang="en-US" dirty="0">
              <a:latin typeface="楷体" panose="02010609060101010101" pitchFamily="49" charset="-122"/>
              <a:ea typeface="楷体" panose="02010609060101010101" pitchFamily="49" charset="-122"/>
            </a:endParaRPr>
          </a:p>
        </p:txBody>
      </p:sp>
      <p:sp>
        <p:nvSpPr>
          <p:cNvPr id="10" name="文本框 9"/>
          <p:cNvSpPr txBox="1"/>
          <p:nvPr/>
        </p:nvSpPr>
        <p:spPr>
          <a:xfrm>
            <a:off x="3608346" y="3001856"/>
            <a:ext cx="1487338" cy="369332"/>
          </a:xfrm>
          <a:prstGeom prst="rect">
            <a:avLst/>
          </a:prstGeom>
          <a:noFill/>
        </p:spPr>
        <p:txBody>
          <a:bodyPr wrap="square" rtlCol="0">
            <a:spAutoFit/>
          </a:bodyPr>
          <a:lstStyle/>
          <a:p>
            <a:r>
              <a:rPr lang="zh-CN" altLang="zh-CN" sz="1800" kern="100" dirty="0">
                <a:effectLst/>
                <a:latin typeface="华文楷体" panose="02010600040101010101" pitchFamily="2" charset="-122"/>
                <a:ea typeface="华文楷体" panose="02010600040101010101" pitchFamily="2" charset="-122"/>
                <a:cs typeface="Times New Roman" panose="02020603050405020304" pitchFamily="18" charset="0"/>
              </a:rPr>
              <a:t>愤怒评论</a:t>
            </a:r>
            <a:endParaRPr lang="zh-CN" altLang="en-US" dirty="0">
              <a:latin typeface="华文楷体" panose="02010600040101010101" pitchFamily="2" charset="-122"/>
              <a:ea typeface="华文楷体" panose="02010600040101010101" pitchFamily="2" charset="-122"/>
            </a:endParaRPr>
          </a:p>
        </p:txBody>
      </p:sp>
      <p:sp>
        <p:nvSpPr>
          <p:cNvPr id="12" name="文本框 11"/>
          <p:cNvSpPr txBox="1"/>
          <p:nvPr/>
        </p:nvSpPr>
        <p:spPr>
          <a:xfrm>
            <a:off x="6188994" y="4075331"/>
            <a:ext cx="1596316" cy="369332"/>
          </a:xfrm>
          <a:prstGeom prst="rect">
            <a:avLst/>
          </a:prstGeom>
          <a:noFill/>
        </p:spPr>
        <p:txBody>
          <a:bodyPr wrap="square" rtlCol="0">
            <a:spAutoFit/>
          </a:bodyPr>
          <a:lstStyle/>
          <a:p>
            <a:r>
              <a:rPr lang="zh-CN" altLang="en-US" kern="100" dirty="0">
                <a:latin typeface="华文楷体" panose="02010600040101010101" pitchFamily="2" charset="-122"/>
                <a:ea typeface="华文楷体" panose="02010600040101010101" pitchFamily="2" charset="-122"/>
                <a:cs typeface="Times New Roman" panose="02020603050405020304" pitchFamily="18" charset="0"/>
              </a:rPr>
              <a:t>厌恶评论</a:t>
            </a:r>
          </a:p>
        </p:txBody>
      </p:sp>
      <p:sp>
        <p:nvSpPr>
          <p:cNvPr id="13" name="文本框 12"/>
          <p:cNvSpPr txBox="1"/>
          <p:nvPr/>
        </p:nvSpPr>
        <p:spPr>
          <a:xfrm>
            <a:off x="9403599" y="3105834"/>
            <a:ext cx="1826143" cy="646331"/>
          </a:xfrm>
          <a:prstGeom prst="rect">
            <a:avLst/>
          </a:prstGeom>
          <a:noFill/>
        </p:spPr>
        <p:txBody>
          <a:bodyPr wrap="square" rtlCol="0">
            <a:spAutoFit/>
          </a:bodyPr>
          <a:lstStyle/>
          <a:p>
            <a:r>
              <a:rPr lang="zh-CN" altLang="en-US" kern="100" dirty="0">
                <a:latin typeface="华文楷体" panose="02010600040101010101" pitchFamily="2" charset="-122"/>
                <a:ea typeface="华文楷体" panose="02010600040101010101" pitchFamily="2" charset="-122"/>
                <a:cs typeface="Times New Roman" panose="02020603050405020304" pitchFamily="18" charset="0"/>
              </a:rPr>
              <a:t>低落评论</a:t>
            </a:r>
            <a:endParaRPr lang="en-US" altLang="zh-CN" kern="100" dirty="0">
              <a:latin typeface="华文楷体" panose="02010600040101010101" pitchFamily="2" charset="-122"/>
              <a:ea typeface="华文楷体" panose="02010600040101010101" pitchFamily="2" charset="-122"/>
              <a:cs typeface="Times New Roman" panose="02020603050405020304" pitchFamily="18" charset="0"/>
            </a:endParaRPr>
          </a:p>
          <a:p>
            <a:endParaRPr lang="zh-CN" altLang="en-US" dirty="0"/>
          </a:p>
        </p:txBody>
      </p:sp>
    </p:spTree>
    <p:custDataLst>
      <p:tags r:id="rId1"/>
    </p:custData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71" name="Oval 19"/>
          <p:cNvSpPr>
            <a:spLocks noChangeArrowheads="1"/>
          </p:cNvSpPr>
          <p:nvPr>
            <p:custDataLst>
              <p:tags r:id="rId2"/>
            </p:custDataLst>
          </p:nvPr>
        </p:nvSpPr>
        <p:spPr bwMode="auto">
          <a:xfrm>
            <a:off x="9403599" y="2581510"/>
            <a:ext cx="985656" cy="988378"/>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3" name="Oval 21"/>
          <p:cNvSpPr>
            <a:spLocks noChangeArrowheads="1"/>
          </p:cNvSpPr>
          <p:nvPr>
            <p:custDataLst>
              <p:tags r:id="rId3"/>
            </p:custDataLst>
          </p:nvPr>
        </p:nvSpPr>
        <p:spPr bwMode="auto">
          <a:xfrm>
            <a:off x="8013491" y="3129182"/>
            <a:ext cx="799804" cy="798041"/>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5" name="Oval 23"/>
          <p:cNvSpPr>
            <a:spLocks noChangeArrowheads="1"/>
          </p:cNvSpPr>
          <p:nvPr>
            <p:custDataLst>
              <p:tags r:id="rId4"/>
            </p:custDataLst>
          </p:nvPr>
        </p:nvSpPr>
        <p:spPr bwMode="auto">
          <a:xfrm>
            <a:off x="8544707" y="1929505"/>
            <a:ext cx="1125012" cy="1125012"/>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dirty="0">
              <a:solidFill>
                <a:srgbClr val="000000"/>
              </a:solidFill>
            </a:endParaRPr>
          </a:p>
        </p:txBody>
      </p:sp>
      <p:sp>
        <p:nvSpPr>
          <p:cNvPr id="43" name="Oval 19"/>
          <p:cNvSpPr>
            <a:spLocks noChangeArrowheads="1"/>
          </p:cNvSpPr>
          <p:nvPr>
            <p:custDataLst>
              <p:tags r:id="rId5"/>
            </p:custDataLst>
          </p:nvPr>
        </p:nvSpPr>
        <p:spPr bwMode="auto">
          <a:xfrm>
            <a:off x="9742464" y="4057913"/>
            <a:ext cx="668949" cy="670796"/>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32" name="文本框 31"/>
          <p:cNvSpPr txBox="1"/>
          <p:nvPr/>
        </p:nvSpPr>
        <p:spPr>
          <a:xfrm>
            <a:off x="533542" y="495107"/>
            <a:ext cx="5175620" cy="707886"/>
          </a:xfrm>
          <a:prstGeom prst="rect">
            <a:avLst/>
          </a:prstGeom>
          <a:noFill/>
        </p:spPr>
        <p:txBody>
          <a:bodyPr wrap="square" rtlCol="0">
            <a:spAutoFit/>
          </a:bodyPr>
          <a:lstStyle/>
          <a:p>
            <a:pPr>
              <a:buSzPct val="100000"/>
            </a:pPr>
            <a:r>
              <a:rPr lang="zh-CN" altLang="en-US" sz="4000" b="1" spc="240" dirty="0">
                <a:solidFill>
                  <a:schemeClr val="accent1"/>
                </a:solidFill>
                <a:latin typeface="微软雅黑" panose="020B0503020204020204" pitchFamily="34" charset="-122"/>
                <a:ea typeface="微软雅黑" panose="020B0503020204020204" pitchFamily="34" charset="-122"/>
              </a:rPr>
              <a:t>组员分工</a:t>
            </a:r>
            <a:endParaRPr lang="en-US" altLang="zh-CN" sz="4000" b="1" spc="240" dirty="0">
              <a:solidFill>
                <a:schemeClr val="accent1"/>
              </a:solidFill>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E6EA7CD2-126F-ACB3-83C2-9E424004E037}"/>
              </a:ext>
            </a:extLst>
          </p:cNvPr>
          <p:cNvSpPr txBox="1"/>
          <p:nvPr/>
        </p:nvSpPr>
        <p:spPr>
          <a:xfrm>
            <a:off x="606287" y="2413337"/>
            <a:ext cx="9136177" cy="2031325"/>
          </a:xfrm>
          <a:prstGeom prst="rect">
            <a:avLst/>
          </a:prstGeom>
          <a:noFill/>
        </p:spPr>
        <p:txBody>
          <a:bodyPr wrap="square" rtlCol="0">
            <a:spAutoFit/>
          </a:bodyPr>
          <a:lstStyle/>
          <a:p>
            <a:r>
              <a:rPr lang="zh-CN" altLang="en-US" dirty="0"/>
              <a:t>孙大伟、黄丹晓、杨天宇、钟东彤：负责</a:t>
            </a:r>
            <a:r>
              <a:rPr lang="en-US" altLang="zh-CN" dirty="0"/>
              <a:t>B</a:t>
            </a:r>
            <a:r>
              <a:rPr lang="zh-CN" altLang="en-US" dirty="0"/>
              <a:t>站，虎扑，知乎平台的评论数据</a:t>
            </a:r>
            <a:endParaRPr lang="en-US" altLang="zh-CN" dirty="0"/>
          </a:p>
          <a:p>
            <a:endParaRPr lang="en-US" altLang="zh-CN" dirty="0"/>
          </a:p>
          <a:p>
            <a:r>
              <a:rPr lang="zh-CN" altLang="en-US" dirty="0"/>
              <a:t>孙子程：主题模型分析</a:t>
            </a:r>
            <a:endParaRPr lang="en-US" altLang="zh-CN" dirty="0"/>
          </a:p>
          <a:p>
            <a:endParaRPr lang="en-US" altLang="zh-CN" dirty="0"/>
          </a:p>
          <a:p>
            <a:r>
              <a:rPr lang="zh-CN" altLang="en-US" dirty="0"/>
              <a:t>常炳骥：情感分析</a:t>
            </a:r>
            <a:endParaRPr lang="en-US" altLang="zh-CN" dirty="0"/>
          </a:p>
          <a:p>
            <a:endParaRPr lang="en-US" altLang="zh-CN" dirty="0"/>
          </a:p>
          <a:p>
            <a:r>
              <a:rPr lang="zh-CN" altLang="en-US" dirty="0"/>
              <a:t>彭显威：</a:t>
            </a:r>
            <a:r>
              <a:rPr lang="en-US" altLang="zh-CN" dirty="0"/>
              <a:t>PPT</a:t>
            </a:r>
            <a:r>
              <a:rPr lang="zh-CN" altLang="en-US" dirty="0"/>
              <a:t>制作和汇报</a:t>
            </a:r>
          </a:p>
        </p:txBody>
      </p:sp>
    </p:spTree>
    <p:custDataLst>
      <p:tags r:id="rId1"/>
    </p:custDataLst>
    <p:extLst>
      <p:ext uri="{BB962C8B-B14F-4D97-AF65-F5344CB8AC3E}">
        <p14:creationId xmlns:p14="http://schemas.microsoft.com/office/powerpoint/2010/main" val="1908192883"/>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107" name="文本框 106"/>
          <p:cNvSpPr txBox="1"/>
          <p:nvPr>
            <p:custDataLst>
              <p:tags r:id="rId2"/>
            </p:custDataLst>
          </p:nvPr>
        </p:nvSpPr>
        <p:spPr>
          <a:xfrm>
            <a:off x="3061916" y="448298"/>
            <a:ext cx="6065627" cy="769441"/>
          </a:xfrm>
          <a:prstGeom prst="rect">
            <a:avLst/>
          </a:prstGeom>
          <a:noFill/>
        </p:spPr>
        <p:txBody>
          <a:bodyPr wrap="square" rtlCol="0">
            <a:spAutoFit/>
          </a:bodyPr>
          <a:lstStyle/>
          <a:p>
            <a:pPr algn="ctr"/>
            <a:r>
              <a:rPr lang="en-US" altLang="zh-CN" sz="4400" b="1" dirty="0">
                <a:solidFill>
                  <a:schemeClr val="tx1">
                    <a:lumMod val="95000"/>
                    <a:lumOff val="5000"/>
                  </a:schemeClr>
                </a:solidFill>
                <a:latin typeface="微软雅黑" panose="020B0503020204020204" pitchFamily="34" charset="-122"/>
                <a:ea typeface="微软雅黑" panose="020B0503020204020204" pitchFamily="34" charset="-122"/>
                <a:cs typeface="Angsana New" panose="02020603050405020304" pitchFamily="18" charset="-34"/>
                <a:sym typeface="Arial" panose="020B0604020202020204" pitchFamily="34" charset="0"/>
              </a:rPr>
              <a:t>CONTENTS</a:t>
            </a:r>
            <a:endParaRPr lang="zh-CN" altLang="en-US" sz="4400" b="1" dirty="0">
              <a:solidFill>
                <a:schemeClr val="tx1">
                  <a:lumMod val="95000"/>
                  <a:lumOff val="5000"/>
                </a:schemeClr>
              </a:solidFill>
              <a:latin typeface="微软雅黑" panose="020B0503020204020204" pitchFamily="34" charset="-122"/>
              <a:ea typeface="微软雅黑" panose="020B0503020204020204" pitchFamily="34" charset="-122"/>
              <a:cs typeface="Angsana New" panose="02020603050405020304" pitchFamily="18" charset="-34"/>
              <a:sym typeface="Arial" panose="020B0604020202020204" pitchFamily="34" charset="0"/>
            </a:endParaRPr>
          </a:p>
        </p:txBody>
      </p:sp>
      <p:sp>
        <p:nvSpPr>
          <p:cNvPr id="2" name="文本框 1"/>
          <p:cNvSpPr txBox="1"/>
          <p:nvPr>
            <p:custDataLst>
              <p:tags r:id="rId3"/>
            </p:custDataLst>
          </p:nvPr>
        </p:nvSpPr>
        <p:spPr>
          <a:xfrm>
            <a:off x="5169562" y="1557988"/>
            <a:ext cx="2144816" cy="604674"/>
          </a:xfrm>
          <a:prstGeom prst="rect">
            <a:avLst/>
          </a:prstGeom>
          <a:noFill/>
        </p:spPr>
        <p:txBody>
          <a:bodyPr wrap="square" rtlCol="0">
            <a:noAutofit/>
          </a:bodyPr>
          <a:lstStyle/>
          <a:p>
            <a:pPr>
              <a:lnSpc>
                <a:spcPct val="120000"/>
              </a:lnSpc>
            </a:pPr>
            <a:r>
              <a:rPr kumimoji="1" lang="zh-CN" altLang="en-US" sz="3200" spc="300" dirty="0">
                <a:solidFill>
                  <a:schemeClr val="tx2"/>
                </a:solidFill>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rPr>
              <a:t>数据爬取</a:t>
            </a:r>
          </a:p>
        </p:txBody>
      </p:sp>
      <p:sp>
        <p:nvSpPr>
          <p:cNvPr id="76" name="文本框 75"/>
          <p:cNvSpPr txBox="1"/>
          <p:nvPr>
            <p:custDataLst>
              <p:tags r:id="rId4"/>
            </p:custDataLst>
          </p:nvPr>
        </p:nvSpPr>
        <p:spPr>
          <a:xfrm>
            <a:off x="5169562" y="2538984"/>
            <a:ext cx="3020314" cy="936884"/>
          </a:xfrm>
          <a:prstGeom prst="rect">
            <a:avLst/>
          </a:prstGeom>
          <a:noFill/>
        </p:spPr>
        <p:txBody>
          <a:bodyPr wrap="square" rtlCol="0">
            <a:noAutofit/>
          </a:bodyPr>
          <a:lstStyle/>
          <a:p>
            <a:pPr>
              <a:lnSpc>
                <a:spcPct val="120000"/>
              </a:lnSpc>
            </a:pPr>
            <a:r>
              <a:rPr kumimoji="1" lang="zh-CN" altLang="en-US" sz="3200" spc="300" dirty="0">
                <a:solidFill>
                  <a:schemeClr val="tx2"/>
                </a:solidFill>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rPr>
              <a:t>主题模型分析</a:t>
            </a:r>
          </a:p>
        </p:txBody>
      </p:sp>
      <p:sp>
        <p:nvSpPr>
          <p:cNvPr id="83" name="文本框 82"/>
          <p:cNvSpPr txBox="1"/>
          <p:nvPr>
            <p:custDataLst>
              <p:tags r:id="rId5"/>
            </p:custDataLst>
          </p:nvPr>
        </p:nvSpPr>
        <p:spPr>
          <a:xfrm>
            <a:off x="5169562" y="3504346"/>
            <a:ext cx="3345845" cy="604674"/>
          </a:xfrm>
          <a:prstGeom prst="rect">
            <a:avLst/>
          </a:prstGeom>
          <a:noFill/>
        </p:spPr>
        <p:txBody>
          <a:bodyPr wrap="square" rtlCol="0">
            <a:noAutofit/>
          </a:bodyPr>
          <a:lstStyle/>
          <a:p>
            <a:pPr>
              <a:lnSpc>
                <a:spcPct val="120000"/>
              </a:lnSpc>
            </a:pPr>
            <a:r>
              <a:rPr kumimoji="1" lang="zh-CN" altLang="en-US" sz="3200" spc="300" dirty="0">
                <a:solidFill>
                  <a:schemeClr val="tx2"/>
                </a:solidFill>
                <a:latin typeface="微软雅黑" panose="020B0503020204020204" pitchFamily="34" charset="-122"/>
                <a:ea typeface="微软雅黑" panose="020B0503020204020204" pitchFamily="34" charset="-122"/>
                <a:cs typeface="Times New Roman" panose="02020603050405020304" pitchFamily="18" charset="0"/>
                <a:sym typeface="Arial" panose="020B0604020202020204" pitchFamily="34" charset="0"/>
              </a:rPr>
              <a:t>情感分析</a:t>
            </a:r>
          </a:p>
        </p:txBody>
      </p:sp>
      <p:sp>
        <p:nvSpPr>
          <p:cNvPr id="43" name="流程图: 终止 42"/>
          <p:cNvSpPr/>
          <p:nvPr/>
        </p:nvSpPr>
        <p:spPr>
          <a:xfrm>
            <a:off x="3345305" y="1557988"/>
            <a:ext cx="1297268" cy="719191"/>
          </a:xfrm>
          <a:prstGeom prst="flowChartTerminator">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rgbClr val="8E939A"/>
                </a:solidFill>
                <a:latin typeface="微软雅黑" panose="020B0503020204020204" pitchFamily="34" charset="-122"/>
                <a:ea typeface="微软雅黑" panose="020B0503020204020204" pitchFamily="34" charset="-122"/>
              </a:rPr>
              <a:t>Part1</a:t>
            </a:r>
            <a:endParaRPr lang="zh-CN" altLang="en-US" sz="2800" dirty="0">
              <a:solidFill>
                <a:srgbClr val="8E939A"/>
              </a:solidFill>
              <a:latin typeface="微软雅黑" panose="020B0503020204020204" pitchFamily="34" charset="-122"/>
              <a:ea typeface="微软雅黑" panose="020B0503020204020204" pitchFamily="34" charset="-122"/>
            </a:endParaRPr>
          </a:p>
        </p:txBody>
      </p:sp>
      <p:sp>
        <p:nvSpPr>
          <p:cNvPr id="44" name="流程图: 终止 43"/>
          <p:cNvSpPr/>
          <p:nvPr/>
        </p:nvSpPr>
        <p:spPr>
          <a:xfrm>
            <a:off x="3345305" y="2530593"/>
            <a:ext cx="1297268" cy="719191"/>
          </a:xfrm>
          <a:prstGeom prst="flowChartTerminator">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rgbClr val="8E939A"/>
                </a:solidFill>
                <a:latin typeface="微软雅黑" panose="020B0503020204020204" pitchFamily="34" charset="-122"/>
                <a:ea typeface="微软雅黑" panose="020B0503020204020204" pitchFamily="34" charset="-122"/>
              </a:rPr>
              <a:t>Part1</a:t>
            </a:r>
            <a:endParaRPr lang="zh-CN" altLang="en-US" sz="2800" dirty="0">
              <a:solidFill>
                <a:srgbClr val="8E939A"/>
              </a:solidFill>
              <a:latin typeface="微软雅黑" panose="020B0503020204020204" pitchFamily="34" charset="-122"/>
              <a:ea typeface="微软雅黑" panose="020B0503020204020204" pitchFamily="34" charset="-122"/>
            </a:endParaRPr>
          </a:p>
        </p:txBody>
      </p:sp>
      <p:sp>
        <p:nvSpPr>
          <p:cNvPr id="45" name="流程图: 终止 44"/>
          <p:cNvSpPr/>
          <p:nvPr/>
        </p:nvSpPr>
        <p:spPr>
          <a:xfrm>
            <a:off x="3345305" y="3503198"/>
            <a:ext cx="1297268" cy="719191"/>
          </a:xfrm>
          <a:prstGeom prst="flowChartTerminator">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rgbClr val="8E939A"/>
                </a:solidFill>
                <a:latin typeface="微软雅黑" panose="020B0503020204020204" pitchFamily="34" charset="-122"/>
                <a:ea typeface="微软雅黑" panose="020B0503020204020204" pitchFamily="34" charset="-122"/>
              </a:rPr>
              <a:t>Part1</a:t>
            </a:r>
            <a:endParaRPr lang="zh-CN" altLang="en-US" sz="2800" dirty="0">
              <a:solidFill>
                <a:srgbClr val="8E939A"/>
              </a:soli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116" name="PA_文本框 115"/>
          <p:cNvSpPr txBox="1"/>
          <p:nvPr>
            <p:custDataLst>
              <p:tags r:id="rId1"/>
            </p:custDataLst>
          </p:nvPr>
        </p:nvSpPr>
        <p:spPr>
          <a:xfrm>
            <a:off x="7662619" y="2287911"/>
            <a:ext cx="2387192" cy="175432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sz="5400" b="0" i="0" u="none" strike="noStrike" kern="1200" cap="none" spc="300" normalizeH="0" baseline="0" noProof="0" dirty="0">
                <a:ln>
                  <a:noFill/>
                </a:ln>
                <a:solidFill>
                  <a:srgbClr val="51647E"/>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Thank</a:t>
            </a:r>
          </a:p>
          <a:p>
            <a:pPr marL="0" marR="0" lvl="0" indent="0" algn="l" defTabSz="914400" rtl="0" eaLnBrk="1" fontAlgn="auto" latinLnBrk="0" hangingPunct="1">
              <a:lnSpc>
                <a:spcPct val="100000"/>
              </a:lnSpc>
              <a:spcBef>
                <a:spcPts val="0"/>
              </a:spcBef>
              <a:spcAft>
                <a:spcPts val="0"/>
              </a:spcAft>
              <a:buClrTx/>
              <a:buSzTx/>
              <a:buFontTx/>
              <a:buNone/>
              <a:defRPr/>
            </a:pPr>
            <a:r>
              <a:rPr kumimoji="1" lang="en-US" altLang="zh-CN" sz="5400" spc="300" dirty="0">
                <a:solidFill>
                  <a:srgbClr val="51647E"/>
                </a:solidFill>
                <a:latin typeface="微软雅黑" panose="020B0503020204020204" pitchFamily="34" charset="-122"/>
                <a:ea typeface="微软雅黑" panose="020B0503020204020204" pitchFamily="34" charset="-122"/>
                <a:cs typeface="Times New Roman" panose="02020603050405020304" pitchFamily="18" charset="0"/>
              </a:rPr>
              <a:t>You</a:t>
            </a:r>
            <a:endParaRPr kumimoji="1" lang="zh-CN" altLang="en-US" sz="5400" b="0" i="0" u="none" strike="noStrike" kern="1200" cap="none" spc="300" normalizeH="0" baseline="0" noProof="0" dirty="0">
              <a:ln>
                <a:noFill/>
              </a:ln>
              <a:solidFill>
                <a:srgbClr val="51647E"/>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4" name="PA_chenying0907 148"/>
          <p:cNvSpPr/>
          <p:nvPr>
            <p:custDataLst>
              <p:tags r:id="rId2"/>
            </p:custDataLst>
          </p:nvPr>
        </p:nvSpPr>
        <p:spPr>
          <a:xfrm>
            <a:off x="7753884" y="1799294"/>
            <a:ext cx="3193115" cy="279757"/>
          </a:xfrm>
          <a:prstGeom prst="rect">
            <a:avLst/>
          </a:prstGeom>
          <a:noFill/>
          <a:ln w="12700" cap="flat">
            <a:noFill/>
            <a:miter lim="400000"/>
          </a:ln>
          <a:effectLst/>
        </p:spPr>
        <p:txBody>
          <a:bodyPr wrap="square" lIns="38100" tIns="38100" rIns="38100" bIns="38100" numCol="1" anchor="ctr">
            <a:spAutoFit/>
          </a:bodyPr>
          <a:lstStyle/>
          <a:p>
            <a:pPr marL="0" marR="0" lvl="0" indent="0" algn="l" defTabSz="457200" rtl="0" eaLnBrk="1" fontAlgn="auto" latinLnBrk="0" hangingPunct="1">
              <a:lnSpc>
                <a:spcPct val="120000"/>
              </a:lnSpc>
              <a:spcBef>
                <a:spcPts val="0"/>
              </a:spcBef>
              <a:spcAft>
                <a:spcPts val="0"/>
              </a:spcAft>
              <a:buClrTx/>
              <a:buSzTx/>
              <a:buFontTx/>
              <a:buNone/>
              <a:tabLst>
                <a:tab pos="1066800" algn="l"/>
              </a:tabLst>
              <a:defRPr sz="3600">
                <a:solidFill>
                  <a:srgbClr val="475278"/>
                </a:solidFill>
                <a:latin typeface="Noteworthy Bold"/>
                <a:ea typeface="Noteworthy Bold"/>
                <a:cs typeface="Noteworthy Bold"/>
                <a:sym typeface="Noteworthy Bold"/>
              </a:defRPr>
            </a:pPr>
            <a:r>
              <a:rPr kumimoji="0" lang="en-US" sz="1200" b="0" i="0" u="none" strike="noStrike" kern="1200" cap="none" spc="0" normalizeH="0" baseline="0" noProof="0" dirty="0">
                <a:ln>
                  <a:noFill/>
                </a:ln>
                <a:solidFill>
                  <a:srgbClr val="475278"/>
                </a:solidFill>
                <a:effectLst/>
                <a:uLnTx/>
                <a:uFillTx/>
                <a:latin typeface="微软雅黑" panose="020B0503020204020204" pitchFamily="34" charset="-122"/>
                <a:ea typeface="微软雅黑" panose="020B0503020204020204" pitchFamily="34" charset="-122"/>
                <a:cs typeface="萝莉体 第二版" panose="02000500000000000000" pitchFamily="2" charset="-122"/>
                <a:sym typeface="Noteworthy Bold"/>
              </a:rPr>
              <a:t>RENMIN UNIVERSITY OF CHINA</a:t>
            </a: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1000"/>
                                  </p:stCondLst>
                                  <p:iterate type="lt">
                                    <p:tmPct val="10000"/>
                                  </p:iterate>
                                  <p:childTnLst>
                                    <p:set>
                                      <p:cBhvr>
                                        <p:cTn id="6" dur="1" fill="hold">
                                          <p:stCondLst>
                                            <p:cond delay="0"/>
                                          </p:stCondLst>
                                        </p:cTn>
                                        <p:tgtEl>
                                          <p:spTgt spid="116"/>
                                        </p:tgtEl>
                                        <p:attrNameLst>
                                          <p:attrName>style.visibility</p:attrName>
                                        </p:attrNameLst>
                                      </p:cBhvr>
                                      <p:to>
                                        <p:strVal val="visible"/>
                                      </p:to>
                                    </p:set>
                                    <p:anim calcmode="lin" valueType="num">
                                      <p:cBhvr additive="base">
                                        <p:cTn id="7" dur="500" fill="hold"/>
                                        <p:tgtEl>
                                          <p:spTgt spid="116"/>
                                        </p:tgtEl>
                                        <p:attrNameLst>
                                          <p:attrName>ppt_x</p:attrName>
                                        </p:attrNameLst>
                                      </p:cBhvr>
                                      <p:tavLst>
                                        <p:tav tm="0">
                                          <p:val>
                                            <p:strVal val="1+#ppt_w/2"/>
                                          </p:val>
                                        </p:tav>
                                        <p:tav tm="100000">
                                          <p:val>
                                            <p:strVal val="#ppt_x"/>
                                          </p:val>
                                        </p:tav>
                                      </p:tavLst>
                                    </p:anim>
                                    <p:anim calcmode="lin" valueType="num">
                                      <p:cBhvr additive="base">
                                        <p:cTn id="8" dur="500" fill="hold"/>
                                        <p:tgtEl>
                                          <p:spTgt spid="116"/>
                                        </p:tgtEl>
                                        <p:attrNameLst>
                                          <p:attrName>ppt_y</p:attrName>
                                        </p:attrNameLst>
                                      </p:cBhvr>
                                      <p:tavLst>
                                        <p:tav tm="0">
                                          <p:val>
                                            <p:strVal val="#ppt_y"/>
                                          </p:val>
                                        </p:tav>
                                        <p:tav tm="100000">
                                          <p:val>
                                            <p:strVal val="#ppt_y"/>
                                          </p:val>
                                        </p:tav>
                                      </p:tavLst>
                                    </p:anim>
                                  </p:childTnLst>
                                </p:cTn>
                              </p:par>
                              <p:par>
                                <p:cTn id="9" presetID="22" presetClass="entr" presetSubtype="4" fill="hold" grpId="0" nodeType="withEffect">
                                  <p:stCondLst>
                                    <p:cond delay="100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p:bldP spid="34"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400685" y="204470"/>
            <a:ext cx="4621371" cy="707886"/>
          </a:xfrm>
          <a:prstGeom prst="rect">
            <a:avLst/>
          </a:prstGeom>
          <a:noFill/>
        </p:spPr>
        <p:txBody>
          <a:bodyPr wrap="square" rtlCol="0">
            <a:spAutoFit/>
          </a:bodyPr>
          <a:lstStyle/>
          <a:p>
            <a:pPr>
              <a:buSzPct val="100000"/>
            </a:pPr>
            <a:r>
              <a:rPr lang="zh-CN" altLang="en-US" sz="4000" b="1" spc="240" dirty="0">
                <a:solidFill>
                  <a:schemeClr val="accent1"/>
                </a:solidFill>
                <a:latin typeface="微软雅黑" panose="020B0503020204020204" pitchFamily="34" charset="-122"/>
                <a:ea typeface="微软雅黑" panose="020B0503020204020204" pitchFamily="34" charset="-122"/>
              </a:rPr>
              <a:t>主题引入</a:t>
            </a:r>
            <a:endParaRPr lang="en-US" altLang="zh-CN" sz="4000" b="1" spc="240" dirty="0">
              <a:solidFill>
                <a:schemeClr val="accent1"/>
              </a:solidFill>
              <a:latin typeface="微软雅黑" panose="020B0503020204020204" pitchFamily="34" charset="-122"/>
              <a:ea typeface="微软雅黑" panose="020B0503020204020204" pitchFamily="34" charset="-122"/>
            </a:endParaRPr>
          </a:p>
        </p:txBody>
      </p:sp>
      <p:pic>
        <p:nvPicPr>
          <p:cNvPr id="2" name="图片 1" descr="6b38fdcef5a3426cefb362cb6d3a6fb4"/>
          <p:cNvPicPr>
            <a:picLocks noChangeAspect="1"/>
          </p:cNvPicPr>
          <p:nvPr/>
        </p:nvPicPr>
        <p:blipFill>
          <a:blip r:embed="rId2"/>
          <a:stretch>
            <a:fillRect/>
          </a:stretch>
        </p:blipFill>
        <p:spPr>
          <a:xfrm>
            <a:off x="1291905" y="908187"/>
            <a:ext cx="3335561" cy="3335561"/>
          </a:xfrm>
          <a:prstGeom prst="rect">
            <a:avLst/>
          </a:prstGeom>
        </p:spPr>
      </p:pic>
      <p:pic>
        <p:nvPicPr>
          <p:cNvPr id="3" name="图片 2"/>
          <p:cNvPicPr>
            <a:picLocks noChangeAspect="1"/>
          </p:cNvPicPr>
          <p:nvPr/>
        </p:nvPicPr>
        <p:blipFill>
          <a:blip r:embed="rId3"/>
          <a:stretch>
            <a:fillRect/>
          </a:stretch>
        </p:blipFill>
        <p:spPr>
          <a:xfrm>
            <a:off x="4553252" y="905618"/>
            <a:ext cx="3085496" cy="3335561"/>
          </a:xfrm>
          <a:prstGeom prst="rect">
            <a:avLst/>
          </a:prstGeom>
          <a:noFill/>
          <a:ln>
            <a:noFill/>
          </a:ln>
        </p:spPr>
      </p:pic>
      <p:graphicFrame>
        <p:nvGraphicFramePr>
          <p:cNvPr id="9" name="表格 16"/>
          <p:cNvGraphicFramePr>
            <a:graphicFrameLocks noGrp="1"/>
          </p:cNvGraphicFramePr>
          <p:nvPr/>
        </p:nvGraphicFramePr>
        <p:xfrm>
          <a:off x="3648962" y="4243748"/>
          <a:ext cx="8128000" cy="22250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40">
                <a:tc>
                  <a:txBody>
                    <a:bodyPr/>
                    <a:lstStyle/>
                    <a:p>
                      <a:pPr algn="ctr"/>
                      <a:r>
                        <a:rPr lang="zh-CN" altLang="en-US" dirty="0"/>
                        <a:t>微博</a:t>
                      </a:r>
                    </a:p>
                  </a:txBody>
                  <a:tcPr/>
                </a:tc>
                <a:tc>
                  <a:txBody>
                    <a:bodyPr/>
                    <a:lstStyle/>
                    <a:p>
                      <a:pPr algn="ctr"/>
                      <a:r>
                        <a:rPr lang="zh-CN" altLang="zh-CN" sz="1800" b="1" kern="1200" dirty="0">
                          <a:solidFill>
                            <a:schemeClr val="lt1"/>
                          </a:solidFill>
                          <a:effectLst/>
                          <a:latin typeface="+mn-lt"/>
                          <a:ea typeface="+mn-ea"/>
                          <a:cs typeface="+mn-cs"/>
                        </a:rPr>
                        <a:t>水分、狂热追星、僵尸粉</a:t>
                      </a:r>
                      <a:endParaRPr lang="zh-CN" altLang="en-US" dirty="0"/>
                    </a:p>
                  </a:txBody>
                  <a:tcPr/>
                </a:tc>
                <a:extLst>
                  <a:ext uri="{0D108BD9-81ED-4DB2-BD59-A6C34878D82A}">
                    <a16:rowId xmlns:a16="http://schemas.microsoft.com/office/drawing/2014/main" val="10000"/>
                  </a:ext>
                </a:extLst>
              </a:tr>
              <a:tr h="370840">
                <a:tc>
                  <a:txBody>
                    <a:bodyPr/>
                    <a:lstStyle/>
                    <a:p>
                      <a:pPr algn="ctr"/>
                      <a:r>
                        <a:rPr lang="zh-CN" altLang="en-US" dirty="0"/>
                        <a:t>豆瓣</a:t>
                      </a:r>
                    </a:p>
                  </a:txBody>
                  <a:tcPr>
                    <a:solidFill>
                      <a:schemeClr val="accent1">
                        <a:tint val="40000"/>
                      </a:schemeClr>
                    </a:solidFill>
                  </a:tcPr>
                </a:tc>
                <a:tc>
                  <a:txBody>
                    <a:bodyPr/>
                    <a:lstStyle/>
                    <a:p>
                      <a:pPr marL="0" algn="ctr" defTabSz="914400" rtl="0" eaLnBrk="1" latinLnBrk="0" hangingPunct="1"/>
                      <a:r>
                        <a:rPr lang="zh-CN" altLang="en-US" sz="1800" kern="1200" dirty="0">
                          <a:solidFill>
                            <a:schemeClr val="dk1"/>
                          </a:solidFill>
                          <a:latin typeface="+mn-lt"/>
                          <a:ea typeface="+mn-ea"/>
                          <a:cs typeface="+mn-cs"/>
                        </a:rPr>
                        <a:t>文艺、女权、电影</a:t>
                      </a:r>
                    </a:p>
                  </a:txBody>
                  <a:tcPr marL="68580" marR="68580" marT="0" marB="0"/>
                </a:tc>
                <a:extLst>
                  <a:ext uri="{0D108BD9-81ED-4DB2-BD59-A6C34878D82A}">
                    <a16:rowId xmlns:a16="http://schemas.microsoft.com/office/drawing/2014/main" val="10001"/>
                  </a:ext>
                </a:extLst>
              </a:tr>
              <a:tr h="370840">
                <a:tc>
                  <a:txBody>
                    <a:bodyPr/>
                    <a:lstStyle/>
                    <a:p>
                      <a:pPr algn="ctr"/>
                      <a:r>
                        <a:rPr lang="en-US" altLang="zh-CN" dirty="0"/>
                        <a:t>B</a:t>
                      </a:r>
                      <a:r>
                        <a:rPr lang="zh-CN" altLang="en-US" dirty="0"/>
                        <a:t>站</a:t>
                      </a:r>
                    </a:p>
                  </a:txBody>
                  <a:tcPr/>
                </a:tc>
                <a:tc>
                  <a:txBody>
                    <a:bodyPr/>
                    <a:lstStyle/>
                    <a:p>
                      <a:pPr marL="0" algn="ctr" defTabSz="914400" rtl="0" eaLnBrk="1" latinLnBrk="0" hangingPunct="1"/>
                      <a:r>
                        <a:rPr lang="zh-CN" altLang="zh-CN" sz="1800" kern="1200" dirty="0">
                          <a:solidFill>
                            <a:schemeClr val="dk1"/>
                          </a:solidFill>
                          <a:effectLst/>
                          <a:latin typeface="+mn-lt"/>
                          <a:ea typeface="+mn-ea"/>
                          <a:cs typeface="+mn-cs"/>
                        </a:rPr>
                        <a:t>二次元、混乱、宅文化</a:t>
                      </a:r>
                      <a:endParaRPr lang="zh-CN" altLang="en-US" sz="1800" b="1" kern="1200" dirty="0">
                        <a:solidFill>
                          <a:schemeClr val="lt1"/>
                        </a:solidFill>
                        <a:effectLst/>
                        <a:latin typeface="+mn-lt"/>
                        <a:ea typeface="+mn-ea"/>
                        <a:cs typeface="+mn-cs"/>
                      </a:endParaRPr>
                    </a:p>
                  </a:txBody>
                  <a:tcPr/>
                </a:tc>
                <a:extLst>
                  <a:ext uri="{0D108BD9-81ED-4DB2-BD59-A6C34878D82A}">
                    <a16:rowId xmlns:a16="http://schemas.microsoft.com/office/drawing/2014/main" val="10002"/>
                  </a:ext>
                </a:extLst>
              </a:tr>
              <a:tr h="370840">
                <a:tc>
                  <a:txBody>
                    <a:bodyPr/>
                    <a:lstStyle/>
                    <a:p>
                      <a:pPr algn="ctr"/>
                      <a:r>
                        <a:rPr lang="zh-CN" altLang="en-US" dirty="0"/>
                        <a:t>知乎</a:t>
                      </a:r>
                    </a:p>
                  </a:txBody>
                  <a:tcPr/>
                </a:tc>
                <a:tc>
                  <a:txBody>
                    <a:bodyPr/>
                    <a:lstStyle/>
                    <a:p>
                      <a:pPr algn="ctr"/>
                      <a:r>
                        <a:rPr lang="zh-CN" altLang="zh-CN" sz="1800" kern="1200" dirty="0">
                          <a:solidFill>
                            <a:schemeClr val="dk1"/>
                          </a:solidFill>
                          <a:effectLst/>
                          <a:latin typeface="+mn-lt"/>
                          <a:ea typeface="+mn-ea"/>
                          <a:cs typeface="+mn-cs"/>
                        </a:rPr>
                        <a:t>精致、高格调、虚伪</a:t>
                      </a:r>
                      <a:endParaRPr lang="zh-CN" altLang="en-US" dirty="0"/>
                    </a:p>
                  </a:txBody>
                  <a:tcPr/>
                </a:tc>
                <a:extLst>
                  <a:ext uri="{0D108BD9-81ED-4DB2-BD59-A6C34878D82A}">
                    <a16:rowId xmlns:a16="http://schemas.microsoft.com/office/drawing/2014/main" val="10003"/>
                  </a:ext>
                </a:extLst>
              </a:tr>
              <a:tr h="370840">
                <a:tc>
                  <a:txBody>
                    <a:bodyPr/>
                    <a:lstStyle/>
                    <a:p>
                      <a:pPr algn="ctr"/>
                      <a:r>
                        <a:rPr lang="zh-CN" altLang="en-US" dirty="0"/>
                        <a:t>虎扑</a:t>
                      </a:r>
                    </a:p>
                  </a:txBody>
                  <a:tcPr/>
                </a:tc>
                <a:tc>
                  <a:txBody>
                    <a:bodyPr/>
                    <a:lstStyle/>
                    <a:p>
                      <a:pPr algn="ctr"/>
                      <a:r>
                        <a:rPr lang="zh-CN" altLang="zh-CN" sz="1800" kern="1200" dirty="0">
                          <a:solidFill>
                            <a:schemeClr val="dk1"/>
                          </a:solidFill>
                          <a:effectLst/>
                          <a:latin typeface="+mn-lt"/>
                          <a:ea typeface="+mn-ea"/>
                          <a:cs typeface="+mn-cs"/>
                        </a:rPr>
                        <a:t>直男、运动、屌丝</a:t>
                      </a:r>
                      <a:endParaRPr lang="zh-CN" altLang="en-US" dirty="0"/>
                    </a:p>
                  </a:txBody>
                  <a:tcPr/>
                </a:tc>
                <a:extLst>
                  <a:ext uri="{0D108BD9-81ED-4DB2-BD59-A6C34878D82A}">
                    <a16:rowId xmlns:a16="http://schemas.microsoft.com/office/drawing/2014/main" val="10004"/>
                  </a:ext>
                </a:extLst>
              </a:tr>
              <a:tr h="370840">
                <a:tc>
                  <a:txBody>
                    <a:bodyPr/>
                    <a:lstStyle/>
                    <a:p>
                      <a:pPr algn="ctr"/>
                      <a:r>
                        <a:rPr lang="zh-CN" altLang="en-US" dirty="0"/>
                        <a:t>小红书</a:t>
                      </a:r>
                    </a:p>
                  </a:txBody>
                  <a:tcPr/>
                </a:tc>
                <a:tc>
                  <a:txBody>
                    <a:bodyPr/>
                    <a:lstStyle/>
                    <a:p>
                      <a:pPr algn="ctr"/>
                      <a:r>
                        <a:rPr lang="zh-CN" altLang="zh-CN" sz="1800" kern="1200" dirty="0">
                          <a:solidFill>
                            <a:schemeClr val="dk1"/>
                          </a:solidFill>
                          <a:effectLst/>
                          <a:latin typeface="+mn-lt"/>
                          <a:ea typeface="+mn-ea"/>
                          <a:cs typeface="+mn-cs"/>
                        </a:rPr>
                        <a:t>消费主义、精致</a:t>
                      </a:r>
                      <a:endParaRPr lang="zh-CN" altLang="en-US" dirty="0"/>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2480456" y="2426591"/>
            <a:ext cx="5974482" cy="1945453"/>
            <a:chOff x="4652" y="2204"/>
            <a:chExt cx="10151" cy="3194"/>
          </a:xfrm>
        </p:grpSpPr>
        <p:sp>
          <p:nvSpPr>
            <p:cNvPr id="5" name="Parallelogram 4"/>
            <p:cNvSpPr/>
            <p:nvPr>
              <p:custDataLst>
                <p:tags r:id="rId1"/>
              </p:custDataLst>
            </p:nvPr>
          </p:nvSpPr>
          <p:spPr>
            <a:xfrm>
              <a:off x="4652" y="4484"/>
              <a:ext cx="2800" cy="540"/>
            </a:xfrm>
            <a:prstGeom prst="parallelogram">
              <a:avLst>
                <a:gd name="adj" fmla="val 50926"/>
              </a:avLst>
            </a:prstGeom>
            <a:solidFill>
              <a:srgbClr val="9EAABA"/>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algn="ctr"/>
              <a:r>
                <a:rPr lang="id-ID" sz="1400" dirty="0">
                  <a:latin typeface="Arial" panose="020B0604020202020204" pitchFamily="34" charset="0"/>
                  <a:ea typeface="微软雅黑" panose="020B0503020204020204" pitchFamily="34" charset="-122"/>
                </a:rPr>
                <a:t>20</a:t>
              </a:r>
              <a:r>
                <a:rPr lang="en-US" altLang="zh-CN" sz="1400" dirty="0">
                  <a:latin typeface="Arial" panose="020B0604020202020204" pitchFamily="34" charset="0"/>
                  <a:ea typeface="微软雅黑" panose="020B0503020204020204" pitchFamily="34" charset="-122"/>
                </a:rPr>
                <a:t>21</a:t>
              </a:r>
              <a:r>
                <a:rPr lang="zh-CN" altLang="en-US" sz="1400" dirty="0">
                  <a:latin typeface="Arial" panose="020B0604020202020204" pitchFamily="34" charset="0"/>
                  <a:ea typeface="微软雅黑" panose="020B0503020204020204" pitchFamily="34" charset="-122"/>
                </a:rPr>
                <a:t>年</a:t>
              </a:r>
              <a:r>
                <a:rPr lang="en-US" altLang="zh-CN" sz="1400" dirty="0">
                  <a:latin typeface="Arial" panose="020B0604020202020204" pitchFamily="34" charset="0"/>
                  <a:ea typeface="微软雅黑" panose="020B0503020204020204" pitchFamily="34" charset="-122"/>
                </a:rPr>
                <a:t>2</a:t>
              </a:r>
              <a:r>
                <a:rPr lang="zh-CN" altLang="en-US" sz="1400" dirty="0">
                  <a:latin typeface="Arial" panose="020B0604020202020204" pitchFamily="34" charset="0"/>
                  <a:ea typeface="微软雅黑" panose="020B0503020204020204" pitchFamily="34" charset="-122"/>
                </a:rPr>
                <a:t>月</a:t>
              </a:r>
              <a:endParaRPr lang="en-US" altLang="id-ID" sz="1400" dirty="0">
                <a:latin typeface="Arial" panose="020B0604020202020204" pitchFamily="34" charset="0"/>
                <a:ea typeface="微软雅黑" panose="020B0503020204020204" pitchFamily="34" charset="-122"/>
              </a:endParaRPr>
            </a:p>
          </p:txBody>
        </p:sp>
        <p:sp>
          <p:nvSpPr>
            <p:cNvPr id="8" name="Parallelogram 7"/>
            <p:cNvSpPr/>
            <p:nvPr>
              <p:custDataLst>
                <p:tags r:id="rId2"/>
              </p:custDataLst>
            </p:nvPr>
          </p:nvSpPr>
          <p:spPr>
            <a:xfrm>
              <a:off x="12003" y="2637"/>
              <a:ext cx="2800" cy="540"/>
            </a:xfrm>
            <a:prstGeom prst="parallelogram">
              <a:avLst>
                <a:gd name="adj" fmla="val 50926"/>
              </a:avLst>
            </a:prstGeom>
            <a:solidFill>
              <a:srgbClr val="DDD9DA"/>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algn="ctr"/>
              <a:r>
                <a:rPr lang="id-ID" sz="1400" dirty="0">
                  <a:latin typeface="Arial" panose="020B0604020202020204" pitchFamily="34" charset="0"/>
                  <a:ea typeface="微软雅黑" panose="020B0503020204020204" pitchFamily="34" charset="-122"/>
                </a:rPr>
                <a:t>20</a:t>
              </a:r>
              <a:r>
                <a:rPr lang="en-US" altLang="zh-CN" sz="1400" dirty="0">
                  <a:latin typeface="Arial" panose="020B0604020202020204" pitchFamily="34" charset="0"/>
                  <a:ea typeface="微软雅黑" panose="020B0503020204020204" pitchFamily="34" charset="-122"/>
                </a:rPr>
                <a:t>22</a:t>
              </a:r>
              <a:r>
                <a:rPr lang="zh-CN" altLang="en-US" sz="1400" dirty="0">
                  <a:latin typeface="Arial" panose="020B0604020202020204" pitchFamily="34" charset="0"/>
                  <a:ea typeface="微软雅黑" panose="020B0503020204020204" pitchFamily="34" charset="-122"/>
                </a:rPr>
                <a:t>年</a:t>
              </a:r>
              <a:r>
                <a:rPr lang="en-US" altLang="zh-CN" sz="1400" dirty="0">
                  <a:latin typeface="Arial" panose="020B0604020202020204" pitchFamily="34" charset="0"/>
                  <a:ea typeface="微软雅黑" panose="020B0503020204020204" pitchFamily="34" charset="-122"/>
                </a:rPr>
                <a:t>9</a:t>
              </a:r>
              <a:r>
                <a:rPr lang="zh-CN" altLang="en-US" sz="1400" dirty="0">
                  <a:latin typeface="Arial" panose="020B0604020202020204" pitchFamily="34" charset="0"/>
                  <a:ea typeface="微软雅黑" panose="020B0503020204020204" pitchFamily="34" charset="-122"/>
                </a:rPr>
                <a:t>月</a:t>
              </a:r>
              <a:endParaRPr lang="en-US" altLang="id-ID" sz="1400" dirty="0">
                <a:latin typeface="Arial" panose="020B0604020202020204" pitchFamily="34" charset="0"/>
                <a:ea typeface="微软雅黑" panose="020B0503020204020204" pitchFamily="34" charset="-122"/>
              </a:endParaRPr>
            </a:p>
          </p:txBody>
        </p:sp>
        <p:cxnSp>
          <p:nvCxnSpPr>
            <p:cNvPr id="15" name="Straight Connector 14"/>
            <p:cNvCxnSpPr/>
            <p:nvPr>
              <p:custDataLst>
                <p:tags r:id="rId3"/>
              </p:custDataLst>
            </p:nvPr>
          </p:nvCxnSpPr>
          <p:spPr>
            <a:xfrm flipH="1" flipV="1">
              <a:off x="6025" y="2204"/>
              <a:ext cx="14" cy="2280"/>
            </a:xfrm>
            <a:prstGeom prst="line">
              <a:avLst/>
            </a:prstGeom>
            <a:ln w="12700">
              <a:solidFill>
                <a:sysClr val="window" lastClr="FFFFFF">
                  <a:lumMod val="65000"/>
                </a:sysClr>
              </a:solidFill>
              <a:headEnd type="none"/>
              <a:tailEnd type="oval"/>
            </a:ln>
          </p:spPr>
          <p:style>
            <a:lnRef idx="1">
              <a:srgbClr val="1F74AD"/>
            </a:lnRef>
            <a:fillRef idx="0">
              <a:srgbClr val="1F74AD"/>
            </a:fillRef>
            <a:effectRef idx="0">
              <a:srgbClr val="1F74AD"/>
            </a:effectRef>
            <a:fontRef idx="minor">
              <a:srgbClr val="000000"/>
            </a:fontRef>
          </p:style>
        </p:cxnSp>
        <p:cxnSp>
          <p:nvCxnSpPr>
            <p:cNvPr id="18" name="Straight Connector 17"/>
            <p:cNvCxnSpPr/>
            <p:nvPr>
              <p:custDataLst>
                <p:tags r:id="rId4"/>
              </p:custDataLst>
            </p:nvPr>
          </p:nvCxnSpPr>
          <p:spPr>
            <a:xfrm flipH="1">
              <a:off x="13403" y="3118"/>
              <a:ext cx="14" cy="2280"/>
            </a:xfrm>
            <a:prstGeom prst="line">
              <a:avLst/>
            </a:prstGeom>
            <a:ln w="12700">
              <a:solidFill>
                <a:sysClr val="window" lastClr="FFFFFF">
                  <a:lumMod val="65000"/>
                </a:sysClr>
              </a:solidFill>
              <a:headEnd type="none"/>
              <a:tailEnd type="oval"/>
            </a:ln>
          </p:spPr>
          <p:style>
            <a:lnRef idx="1">
              <a:srgbClr val="1F74AD"/>
            </a:lnRef>
            <a:fillRef idx="0">
              <a:srgbClr val="1F74AD"/>
            </a:fillRef>
            <a:effectRef idx="0">
              <a:srgbClr val="1F74AD"/>
            </a:effectRef>
            <a:fontRef idx="minor">
              <a:srgbClr val="000000"/>
            </a:fontRef>
          </p:style>
        </p:cxnSp>
        <p:sp>
          <p:nvSpPr>
            <p:cNvPr id="20" name="TextBox 19"/>
            <p:cNvSpPr txBox="1"/>
            <p:nvPr>
              <p:custDataLst>
                <p:tags r:id="rId5"/>
              </p:custDataLst>
            </p:nvPr>
          </p:nvSpPr>
          <p:spPr>
            <a:xfrm>
              <a:off x="6166" y="2609"/>
              <a:ext cx="3829" cy="1018"/>
            </a:xfrm>
            <a:prstGeom prst="rect">
              <a:avLst/>
            </a:prstGeom>
            <a:noFill/>
          </p:spPr>
          <p:txBody>
            <a:bodyPr wrap="square" tIns="0" rtlCol="0">
              <a:normAutofit/>
            </a:bodyPr>
            <a:lstStyle/>
            <a:p>
              <a:pPr marL="0" lvl="0" indent="0" algn="l" fontAlgn="auto">
                <a:lnSpc>
                  <a:spcPct val="120000"/>
                </a:lnSpc>
                <a:spcBef>
                  <a:spcPts val="0"/>
                </a:spcBef>
                <a:spcAft>
                  <a:spcPts val="800"/>
                </a:spcAft>
                <a:buSzPct val="100000"/>
                <a:buNone/>
              </a:pPr>
              <a:r>
                <a:rPr lang="zh-CN" altLang="zh-CN" sz="1800" kern="100" dirty="0">
                  <a:effectLst/>
                  <a:ea typeface="等线" panose="02010600030101010101" pitchFamily="2" charset="-122"/>
                  <a:cs typeface="Times New Roman" panose="02020603050405020304" pitchFamily="18" charset="0"/>
                </a:rPr>
                <a:t>货拉拉女乘客坠亡案</a:t>
              </a:r>
              <a:endParaRPr lang="en-US" altLang="zh-CN"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0" name="TextBox 29"/>
            <p:cNvSpPr txBox="1"/>
            <p:nvPr>
              <p:custDataLst>
                <p:tags r:id="rId6"/>
              </p:custDataLst>
            </p:nvPr>
          </p:nvSpPr>
          <p:spPr>
            <a:xfrm>
              <a:off x="10603" y="3850"/>
              <a:ext cx="3829" cy="1018"/>
            </a:xfrm>
            <a:prstGeom prst="rect">
              <a:avLst/>
            </a:prstGeom>
            <a:noFill/>
          </p:spPr>
          <p:txBody>
            <a:bodyPr wrap="square" tIns="0" rtlCol="0">
              <a:normAutofit/>
            </a:bodyPr>
            <a:lstStyle/>
            <a:p>
              <a:pPr marL="0" lvl="0" indent="0" algn="l" fontAlgn="auto">
                <a:lnSpc>
                  <a:spcPct val="120000"/>
                </a:lnSpc>
                <a:spcBef>
                  <a:spcPts val="0"/>
                </a:spcBef>
                <a:spcAft>
                  <a:spcPts val="800"/>
                </a:spcAft>
                <a:buSzPct val="100000"/>
                <a:buNone/>
              </a:pPr>
              <a:r>
                <a:rPr lang="zh-CN" altLang="zh-CN" sz="1800" kern="100" dirty="0">
                  <a:effectLst/>
                  <a:ea typeface="等线" panose="02010600030101010101" pitchFamily="2" charset="-122"/>
                  <a:cs typeface="Times New Roman" panose="02020603050405020304" pitchFamily="18" charset="0"/>
                </a:rPr>
                <a:t>伊朗头巾事件</a:t>
              </a:r>
              <a:endParaRPr lang="en-US" altLang="zh-CN"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sp>
        <p:nvSpPr>
          <p:cNvPr id="46" name="文本框 45"/>
          <p:cNvSpPr txBox="1"/>
          <p:nvPr/>
        </p:nvSpPr>
        <p:spPr>
          <a:xfrm>
            <a:off x="538503" y="277281"/>
            <a:ext cx="4621371" cy="707886"/>
          </a:xfrm>
          <a:prstGeom prst="rect">
            <a:avLst/>
          </a:prstGeom>
          <a:noFill/>
        </p:spPr>
        <p:txBody>
          <a:bodyPr wrap="square" rtlCol="0">
            <a:spAutoFit/>
          </a:bodyPr>
          <a:lstStyle/>
          <a:p>
            <a:pPr>
              <a:buSzPct val="100000"/>
            </a:pPr>
            <a:r>
              <a:rPr lang="zh-CN" altLang="en-US" sz="4000" b="1" spc="240" dirty="0">
                <a:solidFill>
                  <a:schemeClr val="accent1"/>
                </a:solidFill>
                <a:latin typeface="微软雅黑" panose="020B0503020204020204" pitchFamily="34" charset="-122"/>
                <a:ea typeface="微软雅黑" panose="020B0503020204020204" pitchFamily="34" charset="-122"/>
              </a:rPr>
              <a:t>事件选取</a:t>
            </a:r>
            <a:endParaRPr lang="en-US" altLang="zh-CN" sz="4000" b="1" spc="240" dirty="0">
              <a:solidFill>
                <a:schemeClr val="accent1"/>
              </a:solidFill>
              <a:latin typeface="微软雅黑" panose="020B0503020204020204" pitchFamily="34" charset="-122"/>
              <a:ea typeface="微软雅黑" panose="020B0503020204020204" pitchFamily="34" charset="-122"/>
            </a:endParaRPr>
          </a:p>
        </p:txBody>
      </p:sp>
      <p:pic>
        <p:nvPicPr>
          <p:cNvPr id="9" name="图片 8" descr="IMG_256"/>
          <p:cNvPicPr>
            <a:picLocks noChangeAspect="1"/>
          </p:cNvPicPr>
          <p:nvPr/>
        </p:nvPicPr>
        <p:blipFill>
          <a:blip r:embed="rId8"/>
          <a:stretch>
            <a:fillRect/>
          </a:stretch>
        </p:blipFill>
        <p:spPr>
          <a:xfrm>
            <a:off x="2849188" y="874016"/>
            <a:ext cx="2865120" cy="1552575"/>
          </a:xfrm>
          <a:prstGeom prst="rect">
            <a:avLst/>
          </a:prstGeom>
          <a:noFill/>
          <a:ln w="9525">
            <a:noFill/>
          </a:ln>
        </p:spPr>
      </p:pic>
      <p:pic>
        <p:nvPicPr>
          <p:cNvPr id="12" name="图片 11" descr="3ec19d81e898864c2e076eaf8a22965a"/>
          <p:cNvPicPr>
            <a:picLocks noChangeAspect="1"/>
          </p:cNvPicPr>
          <p:nvPr/>
        </p:nvPicPr>
        <p:blipFill>
          <a:blip r:embed="rId9"/>
          <a:stretch>
            <a:fillRect/>
          </a:stretch>
        </p:blipFill>
        <p:spPr>
          <a:xfrm>
            <a:off x="6806968" y="4372045"/>
            <a:ext cx="2862336" cy="1739997"/>
          </a:xfrm>
          <a:prstGeom prst="rect">
            <a:avLst/>
          </a:prstGeom>
        </p:spPr>
      </p:pic>
      <p:sp>
        <p:nvSpPr>
          <p:cNvPr id="19" name="文本框 18"/>
          <p:cNvSpPr txBox="1"/>
          <p:nvPr/>
        </p:nvSpPr>
        <p:spPr>
          <a:xfrm>
            <a:off x="6096000" y="985167"/>
            <a:ext cx="4889633" cy="1384995"/>
          </a:xfrm>
          <a:prstGeom prst="rect">
            <a:avLst/>
          </a:prstGeom>
          <a:noFill/>
        </p:spPr>
        <p:txBody>
          <a:bodyPr wrap="square" rtlCol="0">
            <a:spAutoFit/>
          </a:bodyPr>
          <a:lstStyle/>
          <a:p>
            <a:r>
              <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rPr>
              <a:t>长沙一位年轻女士在平台上预约使用“货拉拉”服务搬家，在服务过程中，这位女士对于具体费用问题没有和司机达成双方都满意的结果，所以在行驶过程中导致司机心生不满，二人产生争吵。在汽车行驶过程中司机偏离导航线路，该女士心生恐惧，想离开汽车中，最终不幸从车窗坠落身亡。</a:t>
            </a:r>
          </a:p>
          <a:p>
            <a:endParaRPr lang="zh-CN" altLang="en-US" sz="1400" dirty="0"/>
          </a:p>
        </p:txBody>
      </p:sp>
      <p:sp>
        <p:nvSpPr>
          <p:cNvPr id="22" name="文本框 21"/>
          <p:cNvSpPr txBox="1"/>
          <p:nvPr/>
        </p:nvSpPr>
        <p:spPr>
          <a:xfrm>
            <a:off x="1212783" y="4918726"/>
            <a:ext cx="5245768" cy="954107"/>
          </a:xfrm>
          <a:prstGeom prst="rect">
            <a:avLst/>
          </a:prstGeom>
          <a:noFill/>
        </p:spPr>
        <p:txBody>
          <a:bodyPr wrap="square" rtlCol="0">
            <a:spAutoFit/>
          </a:bodyPr>
          <a:lstStyle/>
          <a:p>
            <a:r>
              <a:rPr lang="zh-CN" altLang="zh-CN" sz="1400" kern="100" dirty="0">
                <a:effectLst/>
                <a:ea typeface="等线" panose="02010600030101010101" pitchFamily="2" charset="-122"/>
                <a:cs typeface="Times New Roman" panose="02020603050405020304" pitchFamily="18" charset="0"/>
              </a:rPr>
              <a:t>伊朗一位女孩因为没有佩戴头巾上街，在被当地负责监督这一事项的道德警察拘留，并因拘留中受到残酷对待后死亡。这件事情在伊朗本国引发了大规模抗议，在互联网上引发了广泛且激烈的对于女性平权的讨论。</a:t>
            </a:r>
            <a:endParaRPr lang="zh-CN" alt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2" name="文本框 131"/>
          <p:cNvSpPr txBox="1"/>
          <p:nvPr/>
        </p:nvSpPr>
        <p:spPr>
          <a:xfrm>
            <a:off x="-2794063" y="232752"/>
            <a:ext cx="2571121" cy="1661993"/>
          </a:xfrm>
          <a:prstGeom prst="rect">
            <a:avLst/>
          </a:prstGeom>
          <a:noFill/>
        </p:spPr>
        <p:txBody>
          <a:bodyPr wrap="square" rtlCol="0">
            <a:spAutoFit/>
          </a:bodyPr>
          <a:lstStyle/>
          <a:p>
            <a:pPr algn="r"/>
            <a:endParaRPr lang="en-US" altLang="zh-CN" sz="8800" dirty="0">
              <a:solidFill>
                <a:srgbClr val="686369"/>
              </a:solidFill>
              <a:latin typeface="Arial" panose="020B0604020202020204" pitchFamily="34" charset="0"/>
            </a:endParaRPr>
          </a:p>
          <a:p>
            <a:endParaRPr lang="zh-CN" altLang="en-US" sz="1400" dirty="0">
              <a:latin typeface="微软雅黑" panose="020B0503020204020204" pitchFamily="34" charset="-122"/>
              <a:ea typeface="微软雅黑" panose="020B0503020204020204" pitchFamily="34" charset="-122"/>
            </a:endParaRPr>
          </a:p>
        </p:txBody>
      </p:sp>
      <p:sp>
        <p:nvSpPr>
          <p:cNvPr id="2" name="文本框 1"/>
          <p:cNvSpPr txBox="1"/>
          <p:nvPr/>
        </p:nvSpPr>
        <p:spPr>
          <a:xfrm>
            <a:off x="564314" y="232752"/>
            <a:ext cx="4621371" cy="707886"/>
          </a:xfrm>
          <a:prstGeom prst="rect">
            <a:avLst/>
          </a:prstGeom>
          <a:noFill/>
        </p:spPr>
        <p:txBody>
          <a:bodyPr wrap="square" rtlCol="0">
            <a:spAutoFit/>
          </a:bodyPr>
          <a:lstStyle/>
          <a:p>
            <a:pPr>
              <a:buSzPct val="100000"/>
            </a:pPr>
            <a:r>
              <a:rPr lang="zh-CN" altLang="en-US" sz="4000" b="1" spc="240" dirty="0">
                <a:solidFill>
                  <a:schemeClr val="accent1"/>
                </a:solidFill>
                <a:latin typeface="微软雅黑" panose="020B0503020204020204" pitchFamily="34" charset="-122"/>
                <a:ea typeface="微软雅黑" panose="020B0503020204020204" pitchFamily="34" charset="-122"/>
              </a:rPr>
              <a:t>数据获取</a:t>
            </a:r>
            <a:endParaRPr lang="en-US" altLang="zh-CN" sz="4000" b="1" spc="240" dirty="0">
              <a:solidFill>
                <a:schemeClr val="accent1"/>
              </a:solidFill>
              <a:latin typeface="微软雅黑" panose="020B0503020204020204" pitchFamily="34" charset="-122"/>
              <a:ea typeface="微软雅黑" panose="020B0503020204020204" pitchFamily="34" charset="-122"/>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3381" y="1063748"/>
            <a:ext cx="18288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p:cNvPicPr>
            <a:picLocks noChangeAspect="1"/>
          </p:cNvPicPr>
          <p:nvPr/>
        </p:nvPicPr>
        <p:blipFill>
          <a:blip r:embed="rId4"/>
          <a:stretch>
            <a:fillRect/>
          </a:stretch>
        </p:blipFill>
        <p:spPr>
          <a:xfrm>
            <a:off x="1383610" y="1042466"/>
            <a:ext cx="2073319" cy="2040234"/>
          </a:xfrm>
          <a:prstGeom prst="rect">
            <a:avLst/>
          </a:prstGeom>
        </p:spPr>
      </p:pic>
      <p:pic>
        <p:nvPicPr>
          <p:cNvPr id="7" name="图片 6"/>
          <p:cNvPicPr>
            <a:picLocks noChangeAspect="1"/>
          </p:cNvPicPr>
          <p:nvPr/>
        </p:nvPicPr>
        <p:blipFill>
          <a:blip r:embed="rId5"/>
          <a:stretch>
            <a:fillRect/>
          </a:stretch>
        </p:blipFill>
        <p:spPr>
          <a:xfrm>
            <a:off x="8918634" y="1042466"/>
            <a:ext cx="2087556" cy="2061516"/>
          </a:xfrm>
          <a:prstGeom prst="rect">
            <a:avLst/>
          </a:prstGeom>
        </p:spPr>
      </p:pic>
      <p:sp>
        <p:nvSpPr>
          <p:cNvPr id="8" name="文本框 7"/>
          <p:cNvSpPr txBox="1"/>
          <p:nvPr/>
        </p:nvSpPr>
        <p:spPr>
          <a:xfrm>
            <a:off x="2874999" y="5271032"/>
            <a:ext cx="6824981" cy="523220"/>
          </a:xfrm>
          <a:prstGeom prst="rect">
            <a:avLst/>
          </a:prstGeom>
          <a:noFill/>
        </p:spPr>
        <p:txBody>
          <a:bodyPr wrap="square" rtlCol="0">
            <a:spAutoFit/>
          </a:bodyPr>
          <a:lstStyle/>
          <a:p>
            <a:r>
              <a:rPr lang="zh-CN" altLang="en-US" sz="2800" dirty="0">
                <a:latin typeface="楷体" panose="02010609060101010101" pitchFamily="49" charset="-122"/>
                <a:ea typeface="楷体" panose="02010609060101010101" pitchFamily="49" charset="-122"/>
              </a:rPr>
              <a:t>分别从</a:t>
            </a:r>
            <a:r>
              <a:rPr lang="en-US" altLang="zh-CN" sz="2800" dirty="0">
                <a:latin typeface="楷体" panose="02010609060101010101" pitchFamily="49" charset="-122"/>
                <a:ea typeface="楷体" panose="02010609060101010101" pitchFamily="49" charset="-122"/>
              </a:rPr>
              <a:t>B</a:t>
            </a:r>
            <a:r>
              <a:rPr lang="zh-CN" altLang="en-US" sz="2800" dirty="0">
                <a:latin typeface="楷体" panose="02010609060101010101" pitchFamily="49" charset="-122"/>
                <a:ea typeface="楷体" panose="02010609060101010101" pitchFamily="49" charset="-122"/>
              </a:rPr>
              <a:t>站、知乎、虎扑平台爬取评论数据</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2">
            <a:lum/>
          </a:blip>
          <a:srcRect/>
          <a:stretch>
            <a:fillRect/>
          </a:stretch>
        </a:blipFill>
        <a:effectLst/>
      </p:bgPr>
    </p:bg>
    <p:spTree>
      <p:nvGrpSpPr>
        <p:cNvPr id="1" name=""/>
        <p:cNvGrpSpPr/>
        <p:nvPr/>
      </p:nvGrpSpPr>
      <p:grpSpPr>
        <a:xfrm>
          <a:off x="0" y="0"/>
          <a:ext cx="0" cy="0"/>
          <a:chOff x="0" y="0"/>
          <a:chExt cx="0" cy="0"/>
        </a:xfrm>
      </p:grpSpPr>
      <p:grpSp>
        <p:nvGrpSpPr>
          <p:cNvPr id="11" name="组合 10"/>
          <p:cNvGrpSpPr/>
          <p:nvPr/>
        </p:nvGrpSpPr>
        <p:grpSpPr>
          <a:xfrm>
            <a:off x="832485" y="2440905"/>
            <a:ext cx="9722439" cy="3628384"/>
            <a:chOff x="1852" y="2204"/>
            <a:chExt cx="16519" cy="5957"/>
          </a:xfrm>
        </p:grpSpPr>
        <p:sp>
          <p:nvSpPr>
            <p:cNvPr id="4" name="Parallelogram 3"/>
            <p:cNvSpPr/>
            <p:nvPr>
              <p:custDataLst>
                <p:tags r:id="rId1"/>
              </p:custDataLst>
            </p:nvPr>
          </p:nvSpPr>
          <p:spPr>
            <a:xfrm>
              <a:off x="1852" y="4484"/>
              <a:ext cx="2800" cy="540"/>
            </a:xfrm>
            <a:prstGeom prst="parallelogram">
              <a:avLst>
                <a:gd name="adj" fmla="val 50926"/>
              </a:avLst>
            </a:prstGeom>
            <a:solidFill>
              <a:srgbClr val="8895A5"/>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algn="ctr"/>
              <a:r>
                <a:rPr lang="en-US" altLang="zh-CN" sz="1400" dirty="0">
                  <a:latin typeface="Arial" panose="020B0604020202020204" pitchFamily="34" charset="0"/>
                  <a:ea typeface="微软雅黑" panose="020B0503020204020204" pitchFamily="34" charset="-122"/>
                </a:rPr>
                <a:t>1</a:t>
              </a:r>
              <a:endParaRPr lang="en-US" altLang="id-ID" sz="1400" dirty="0">
                <a:latin typeface="Arial" panose="020B0604020202020204" pitchFamily="34" charset="0"/>
                <a:ea typeface="微软雅黑" panose="020B0503020204020204" pitchFamily="34" charset="-122"/>
              </a:endParaRPr>
            </a:p>
          </p:txBody>
        </p:sp>
        <p:sp>
          <p:nvSpPr>
            <p:cNvPr id="5" name="Parallelogram 4"/>
            <p:cNvSpPr/>
            <p:nvPr>
              <p:custDataLst>
                <p:tags r:id="rId2"/>
              </p:custDataLst>
            </p:nvPr>
          </p:nvSpPr>
          <p:spPr>
            <a:xfrm>
              <a:off x="4652" y="4484"/>
              <a:ext cx="2800" cy="540"/>
            </a:xfrm>
            <a:prstGeom prst="parallelogram">
              <a:avLst>
                <a:gd name="adj" fmla="val 50926"/>
              </a:avLst>
            </a:prstGeom>
            <a:solidFill>
              <a:srgbClr val="9EAABA"/>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algn="ctr"/>
              <a:r>
                <a:rPr lang="en-US" altLang="zh-CN" sz="1400" dirty="0">
                  <a:latin typeface="Arial" panose="020B0604020202020204" pitchFamily="34" charset="0"/>
                  <a:ea typeface="微软雅黑" panose="020B0503020204020204" pitchFamily="34" charset="-122"/>
                </a:rPr>
                <a:t>2</a:t>
              </a:r>
              <a:endParaRPr lang="en-US" altLang="id-ID" sz="1400" dirty="0">
                <a:latin typeface="Arial" panose="020B0604020202020204" pitchFamily="34" charset="0"/>
                <a:ea typeface="微软雅黑" panose="020B0503020204020204" pitchFamily="34" charset="-122"/>
              </a:endParaRPr>
            </a:p>
          </p:txBody>
        </p:sp>
        <p:sp>
          <p:nvSpPr>
            <p:cNvPr id="6" name="Parallelogram 5"/>
            <p:cNvSpPr/>
            <p:nvPr>
              <p:custDataLst>
                <p:tags r:id="rId3"/>
              </p:custDataLst>
            </p:nvPr>
          </p:nvSpPr>
          <p:spPr>
            <a:xfrm>
              <a:off x="7452" y="4484"/>
              <a:ext cx="2800" cy="540"/>
            </a:xfrm>
            <a:prstGeom prst="parallelogram">
              <a:avLst>
                <a:gd name="adj" fmla="val 50926"/>
              </a:avLst>
            </a:prstGeom>
            <a:solidFill>
              <a:srgbClr val="B0AFB4"/>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algn="ctr"/>
              <a:r>
                <a:rPr lang="en-US" altLang="zh-CN" sz="1400" dirty="0">
                  <a:latin typeface="Arial" panose="020B0604020202020204" pitchFamily="34" charset="0"/>
                  <a:ea typeface="微软雅黑" panose="020B0503020204020204" pitchFamily="34" charset="-122"/>
                </a:rPr>
                <a:t>3</a:t>
              </a:r>
              <a:endParaRPr lang="en-US" altLang="id-ID" sz="1400" dirty="0">
                <a:latin typeface="Arial" panose="020B0604020202020204" pitchFamily="34" charset="0"/>
                <a:ea typeface="微软雅黑" panose="020B0503020204020204" pitchFamily="34" charset="-122"/>
              </a:endParaRPr>
            </a:p>
          </p:txBody>
        </p:sp>
        <p:sp>
          <p:nvSpPr>
            <p:cNvPr id="7" name="Parallelogram 6"/>
            <p:cNvSpPr/>
            <p:nvPr>
              <p:custDataLst>
                <p:tags r:id="rId4"/>
              </p:custDataLst>
            </p:nvPr>
          </p:nvSpPr>
          <p:spPr>
            <a:xfrm>
              <a:off x="10252" y="4484"/>
              <a:ext cx="2800" cy="540"/>
            </a:xfrm>
            <a:prstGeom prst="parallelogram">
              <a:avLst>
                <a:gd name="adj" fmla="val 50926"/>
              </a:avLst>
            </a:prstGeom>
            <a:solidFill>
              <a:srgbClr val="C3C8DC"/>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algn="ctr"/>
              <a:r>
                <a:rPr lang="en-US" altLang="zh-CN" sz="1400" dirty="0">
                  <a:latin typeface="Arial" panose="020B0604020202020204" pitchFamily="34" charset="0"/>
                  <a:ea typeface="微软雅黑" panose="020B0503020204020204" pitchFamily="34" charset="-122"/>
                </a:rPr>
                <a:t>4</a:t>
              </a:r>
              <a:endParaRPr lang="en-US" altLang="id-ID" sz="1400" dirty="0">
                <a:latin typeface="Arial" panose="020B0604020202020204" pitchFamily="34" charset="0"/>
                <a:ea typeface="微软雅黑" panose="020B0503020204020204" pitchFamily="34" charset="-122"/>
              </a:endParaRPr>
            </a:p>
          </p:txBody>
        </p:sp>
        <p:sp>
          <p:nvSpPr>
            <p:cNvPr id="8" name="Parallelogram 7"/>
            <p:cNvSpPr/>
            <p:nvPr>
              <p:custDataLst>
                <p:tags r:id="rId5"/>
              </p:custDataLst>
            </p:nvPr>
          </p:nvSpPr>
          <p:spPr>
            <a:xfrm>
              <a:off x="13052" y="4484"/>
              <a:ext cx="2800" cy="540"/>
            </a:xfrm>
            <a:prstGeom prst="parallelogram">
              <a:avLst>
                <a:gd name="adj" fmla="val 50926"/>
              </a:avLst>
            </a:prstGeom>
            <a:solidFill>
              <a:srgbClr val="DDD9DA"/>
            </a:solidFill>
            <a:ln>
              <a:noFill/>
            </a:ln>
          </p:spPr>
          <p:style>
            <a:lnRef idx="2">
              <a:srgbClr val="1F74AD">
                <a:shade val="50000"/>
              </a:srgbClr>
            </a:lnRef>
            <a:fillRef idx="1">
              <a:srgbClr val="1F74AD"/>
            </a:fillRef>
            <a:effectRef idx="0">
              <a:srgbClr val="1F74AD"/>
            </a:effectRef>
            <a:fontRef idx="minor">
              <a:sysClr val="window" lastClr="FFFFFF"/>
            </a:fontRef>
          </p:style>
          <p:txBody>
            <a:bodyPr rtlCol="0" anchor="ctr"/>
            <a:lstStyle/>
            <a:p>
              <a:pPr algn="ctr"/>
              <a:r>
                <a:rPr lang="en-US" altLang="zh-CN" sz="1400" dirty="0">
                  <a:latin typeface="Arial" panose="020B0604020202020204" pitchFamily="34" charset="0"/>
                  <a:ea typeface="微软雅黑" panose="020B0503020204020204" pitchFamily="34" charset="-122"/>
                </a:rPr>
                <a:t>5</a:t>
              </a:r>
              <a:endParaRPr lang="en-US" altLang="id-ID" sz="1400" dirty="0">
                <a:latin typeface="Arial" panose="020B0604020202020204" pitchFamily="34" charset="0"/>
                <a:ea typeface="微软雅黑" panose="020B0503020204020204" pitchFamily="34" charset="-122"/>
              </a:endParaRPr>
            </a:p>
          </p:txBody>
        </p:sp>
        <p:cxnSp>
          <p:nvCxnSpPr>
            <p:cNvPr id="10" name="Straight Connector 9"/>
            <p:cNvCxnSpPr/>
            <p:nvPr>
              <p:custDataLst>
                <p:tags r:id="rId6"/>
              </p:custDataLst>
            </p:nvPr>
          </p:nvCxnSpPr>
          <p:spPr>
            <a:xfrm flipH="1">
              <a:off x="3245" y="5024"/>
              <a:ext cx="14" cy="2280"/>
            </a:xfrm>
            <a:prstGeom prst="line">
              <a:avLst/>
            </a:prstGeom>
            <a:ln w="12700">
              <a:solidFill>
                <a:sysClr val="window" lastClr="FFFFFF">
                  <a:lumMod val="65000"/>
                </a:sysClr>
              </a:solidFill>
              <a:headEnd type="none"/>
              <a:tailEnd type="oval"/>
            </a:ln>
          </p:spPr>
          <p:style>
            <a:lnRef idx="1">
              <a:srgbClr val="1F74AD"/>
            </a:lnRef>
            <a:fillRef idx="0">
              <a:srgbClr val="1F74AD"/>
            </a:fillRef>
            <a:effectRef idx="0">
              <a:srgbClr val="1F74AD"/>
            </a:effectRef>
            <a:fontRef idx="minor">
              <a:srgbClr val="000000"/>
            </a:fontRef>
          </p:style>
        </p:cxnSp>
        <p:sp>
          <p:nvSpPr>
            <p:cNvPr id="13" name="TextBox 12"/>
            <p:cNvSpPr txBox="1"/>
            <p:nvPr>
              <p:custDataLst>
                <p:tags r:id="rId7"/>
              </p:custDataLst>
            </p:nvPr>
          </p:nvSpPr>
          <p:spPr>
            <a:xfrm>
              <a:off x="3364" y="7143"/>
              <a:ext cx="3829" cy="1018"/>
            </a:xfrm>
            <a:prstGeom prst="rect">
              <a:avLst/>
            </a:prstGeom>
            <a:noFill/>
          </p:spPr>
          <p:txBody>
            <a:bodyPr wrap="square" tIns="0" rtlCol="0">
              <a:normAutofit/>
            </a:bodyPr>
            <a:lstStyle/>
            <a:p>
              <a:pPr marL="0" lvl="0" indent="0" algn="l" fontAlgn="auto">
                <a:lnSpc>
                  <a:spcPct val="120000"/>
                </a:lnSpc>
                <a:spcBef>
                  <a:spcPts val="0"/>
                </a:spcBef>
                <a:spcAft>
                  <a:spcPts val="800"/>
                </a:spcAft>
                <a:buSzPct val="100000"/>
                <a:buNone/>
              </a:pPr>
              <a:r>
                <a:rPr lang="zh-CN" altLang="en-US"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整合两个事件绘制总体词云图</a:t>
              </a:r>
              <a:endParaRPr lang="en-US" altLang="zh-CN"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TextBox 13"/>
            <p:cNvSpPr txBox="1"/>
            <p:nvPr>
              <p:custDataLst>
                <p:tags r:id="rId8"/>
              </p:custDataLst>
            </p:nvPr>
          </p:nvSpPr>
          <p:spPr>
            <a:xfrm>
              <a:off x="3364" y="6511"/>
              <a:ext cx="3829" cy="632"/>
            </a:xfrm>
            <a:prstGeom prst="rect">
              <a:avLst/>
            </a:prstGeom>
            <a:noFill/>
          </p:spPr>
          <p:txBody>
            <a:bodyPr wrap="square" bIns="0" rtlCol="0">
              <a:normAutofit/>
            </a:bodyPr>
            <a:lstStyle/>
            <a:p>
              <a:pPr>
                <a:lnSpc>
                  <a:spcPct val="120000"/>
                </a:lnSpc>
              </a:pPr>
              <a:endParaRPr lang="zh-CN" altLang="en-US" b="1" spc="300" dirty="0">
                <a:solidFill>
                  <a:sysClr val="window" lastClr="FFFFFF">
                    <a:lumMod val="50000"/>
                  </a:sysClr>
                </a:solidFill>
                <a:latin typeface="Arial" panose="020B0604020202020204" pitchFamily="34" charset="0"/>
                <a:ea typeface="微软雅黑" panose="020B0503020204020204" pitchFamily="34" charset="-122"/>
              </a:endParaRPr>
            </a:p>
          </p:txBody>
        </p:sp>
        <p:cxnSp>
          <p:nvCxnSpPr>
            <p:cNvPr id="15" name="Straight Connector 14"/>
            <p:cNvCxnSpPr/>
            <p:nvPr>
              <p:custDataLst>
                <p:tags r:id="rId9"/>
              </p:custDataLst>
            </p:nvPr>
          </p:nvCxnSpPr>
          <p:spPr>
            <a:xfrm flipH="1" flipV="1">
              <a:off x="6025" y="2204"/>
              <a:ext cx="14" cy="2280"/>
            </a:xfrm>
            <a:prstGeom prst="line">
              <a:avLst/>
            </a:prstGeom>
            <a:ln w="12700">
              <a:solidFill>
                <a:sysClr val="window" lastClr="FFFFFF">
                  <a:lumMod val="65000"/>
                </a:sysClr>
              </a:solidFill>
              <a:headEnd type="none"/>
              <a:tailEnd type="oval"/>
            </a:ln>
          </p:spPr>
          <p:style>
            <a:lnRef idx="1">
              <a:srgbClr val="1F74AD"/>
            </a:lnRef>
            <a:fillRef idx="0">
              <a:srgbClr val="1F74AD"/>
            </a:fillRef>
            <a:effectRef idx="0">
              <a:srgbClr val="1F74AD"/>
            </a:effectRef>
            <a:fontRef idx="minor">
              <a:srgbClr val="000000"/>
            </a:fontRef>
          </p:style>
        </p:cxnSp>
        <p:cxnSp>
          <p:nvCxnSpPr>
            <p:cNvPr id="16" name="Straight Connector 15"/>
            <p:cNvCxnSpPr/>
            <p:nvPr>
              <p:custDataLst>
                <p:tags r:id="rId10"/>
              </p:custDataLst>
            </p:nvPr>
          </p:nvCxnSpPr>
          <p:spPr>
            <a:xfrm flipH="1">
              <a:off x="8792" y="5024"/>
              <a:ext cx="14" cy="2280"/>
            </a:xfrm>
            <a:prstGeom prst="line">
              <a:avLst/>
            </a:prstGeom>
            <a:ln w="12700">
              <a:solidFill>
                <a:sysClr val="window" lastClr="FFFFFF">
                  <a:lumMod val="65000"/>
                </a:sysClr>
              </a:solidFill>
              <a:headEnd type="none"/>
              <a:tailEnd type="oval"/>
            </a:ln>
          </p:spPr>
          <p:style>
            <a:lnRef idx="1">
              <a:srgbClr val="1F74AD"/>
            </a:lnRef>
            <a:fillRef idx="0">
              <a:srgbClr val="1F74AD"/>
            </a:fillRef>
            <a:effectRef idx="0">
              <a:srgbClr val="1F74AD"/>
            </a:effectRef>
            <a:fontRef idx="minor">
              <a:srgbClr val="000000"/>
            </a:fontRef>
          </p:style>
        </p:cxnSp>
        <p:cxnSp>
          <p:nvCxnSpPr>
            <p:cNvPr id="17" name="Straight Connector 16"/>
            <p:cNvCxnSpPr/>
            <p:nvPr>
              <p:custDataLst>
                <p:tags r:id="rId11"/>
              </p:custDataLst>
            </p:nvPr>
          </p:nvCxnSpPr>
          <p:spPr>
            <a:xfrm flipH="1" flipV="1">
              <a:off x="11572" y="2204"/>
              <a:ext cx="14" cy="2280"/>
            </a:xfrm>
            <a:prstGeom prst="line">
              <a:avLst/>
            </a:prstGeom>
            <a:ln w="12700">
              <a:solidFill>
                <a:sysClr val="window" lastClr="FFFFFF">
                  <a:lumMod val="65000"/>
                </a:sysClr>
              </a:solidFill>
              <a:headEnd type="none"/>
              <a:tailEnd type="oval"/>
            </a:ln>
          </p:spPr>
          <p:style>
            <a:lnRef idx="1">
              <a:srgbClr val="1F74AD"/>
            </a:lnRef>
            <a:fillRef idx="0">
              <a:srgbClr val="1F74AD"/>
            </a:fillRef>
            <a:effectRef idx="0">
              <a:srgbClr val="1F74AD"/>
            </a:effectRef>
            <a:fontRef idx="minor">
              <a:srgbClr val="000000"/>
            </a:fontRef>
          </p:style>
        </p:cxnSp>
        <p:cxnSp>
          <p:nvCxnSpPr>
            <p:cNvPr id="18" name="Straight Connector 17"/>
            <p:cNvCxnSpPr/>
            <p:nvPr>
              <p:custDataLst>
                <p:tags r:id="rId12"/>
              </p:custDataLst>
            </p:nvPr>
          </p:nvCxnSpPr>
          <p:spPr>
            <a:xfrm flipH="1">
              <a:off x="14456" y="5024"/>
              <a:ext cx="14" cy="2280"/>
            </a:xfrm>
            <a:prstGeom prst="line">
              <a:avLst/>
            </a:prstGeom>
            <a:ln w="12700">
              <a:solidFill>
                <a:sysClr val="window" lastClr="FFFFFF">
                  <a:lumMod val="65000"/>
                </a:sysClr>
              </a:solidFill>
              <a:headEnd type="none"/>
              <a:tailEnd type="oval"/>
            </a:ln>
          </p:spPr>
          <p:style>
            <a:lnRef idx="1">
              <a:srgbClr val="1F74AD"/>
            </a:lnRef>
            <a:fillRef idx="0">
              <a:srgbClr val="1F74AD"/>
            </a:fillRef>
            <a:effectRef idx="0">
              <a:srgbClr val="1F74AD"/>
            </a:effectRef>
            <a:fontRef idx="minor">
              <a:srgbClr val="000000"/>
            </a:fontRef>
          </p:style>
        </p:cxnSp>
        <p:sp>
          <p:nvSpPr>
            <p:cNvPr id="20" name="TextBox 19"/>
            <p:cNvSpPr txBox="1"/>
            <p:nvPr>
              <p:custDataLst>
                <p:tags r:id="rId13"/>
              </p:custDataLst>
            </p:nvPr>
          </p:nvSpPr>
          <p:spPr>
            <a:xfrm>
              <a:off x="6166" y="2609"/>
              <a:ext cx="3829" cy="1018"/>
            </a:xfrm>
            <a:prstGeom prst="rect">
              <a:avLst/>
            </a:prstGeom>
            <a:noFill/>
          </p:spPr>
          <p:txBody>
            <a:bodyPr wrap="square" tIns="0" rtlCol="0">
              <a:normAutofit/>
            </a:bodyPr>
            <a:lstStyle/>
            <a:p>
              <a:pPr marL="0" lvl="0" indent="0" algn="l" fontAlgn="auto">
                <a:lnSpc>
                  <a:spcPct val="120000"/>
                </a:lnSpc>
                <a:spcBef>
                  <a:spcPts val="0"/>
                </a:spcBef>
                <a:spcAft>
                  <a:spcPts val="800"/>
                </a:spcAft>
                <a:buSzPct val="100000"/>
                <a:buNone/>
              </a:pPr>
              <a:r>
                <a:rPr lang="zh-CN" altLang="en-US"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整合两个事件绘制总体主题词云图</a:t>
              </a:r>
              <a:endParaRPr lang="en-US" altLang="zh-CN"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TextBox 23"/>
            <p:cNvSpPr txBox="1"/>
            <p:nvPr>
              <p:custDataLst>
                <p:tags r:id="rId14"/>
              </p:custDataLst>
            </p:nvPr>
          </p:nvSpPr>
          <p:spPr>
            <a:xfrm>
              <a:off x="11763" y="2609"/>
              <a:ext cx="3829" cy="1018"/>
            </a:xfrm>
            <a:prstGeom prst="rect">
              <a:avLst/>
            </a:prstGeom>
            <a:noFill/>
          </p:spPr>
          <p:txBody>
            <a:bodyPr wrap="square" tIns="0" rtlCol="0">
              <a:normAutofit/>
            </a:bodyPr>
            <a:lstStyle/>
            <a:p>
              <a:pPr marL="0" lvl="0" indent="0" algn="l" fontAlgn="auto">
                <a:lnSpc>
                  <a:spcPct val="120000"/>
                </a:lnSpc>
                <a:spcBef>
                  <a:spcPts val="0"/>
                </a:spcBef>
                <a:spcAft>
                  <a:spcPts val="800"/>
                </a:spcAft>
                <a:buSzPct val="100000"/>
                <a:buNone/>
              </a:pPr>
              <a:r>
                <a:rPr lang="zh-CN" altLang="en-US"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‘伊朗头巾’事件词云图、主题词云图</a:t>
              </a:r>
              <a:endParaRPr lang="en-US" altLang="zh-CN"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6" name="TextBox 25"/>
            <p:cNvSpPr txBox="1"/>
            <p:nvPr>
              <p:custDataLst>
                <p:tags r:id="rId15"/>
              </p:custDataLst>
            </p:nvPr>
          </p:nvSpPr>
          <p:spPr>
            <a:xfrm>
              <a:off x="8892" y="7143"/>
              <a:ext cx="3829" cy="1018"/>
            </a:xfrm>
            <a:prstGeom prst="rect">
              <a:avLst/>
            </a:prstGeom>
            <a:noFill/>
          </p:spPr>
          <p:txBody>
            <a:bodyPr wrap="square" tIns="0" rtlCol="0">
              <a:normAutofit/>
            </a:bodyPr>
            <a:lstStyle/>
            <a:p>
              <a:pPr>
                <a:lnSpc>
                  <a:spcPct val="120000"/>
                </a:lnSpc>
              </a:pPr>
              <a:r>
                <a:rPr lang="zh-CN" altLang="en-US"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‘货拉拉’事件词云图、主题词云图</a:t>
              </a:r>
              <a:endParaRPr lang="en-US" altLang="zh-CN"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endParaRPr lang="zh-CN" altLang="en-US" sz="1200" spc="150" dirty="0">
                <a:solidFill>
                  <a:sysClr val="window" lastClr="FFFFFF">
                    <a:lumMod val="50000"/>
                  </a:sysClr>
                </a:solidFill>
                <a:latin typeface="Arial" panose="020B0604020202020204" pitchFamily="34" charset="0"/>
                <a:ea typeface="微软雅黑" panose="020B0503020204020204" pitchFamily="34" charset="-122"/>
              </a:endParaRPr>
            </a:p>
          </p:txBody>
        </p:sp>
        <p:grpSp>
          <p:nvGrpSpPr>
            <p:cNvPr id="32" name="Group 31"/>
            <p:cNvGrpSpPr/>
            <p:nvPr>
              <p:custDataLst>
                <p:tags r:id="rId16"/>
              </p:custDataLst>
            </p:nvPr>
          </p:nvGrpSpPr>
          <p:grpSpPr>
            <a:xfrm>
              <a:off x="2994" y="3598"/>
              <a:ext cx="739" cy="739"/>
              <a:chOff x="2005013" y="1077913"/>
              <a:chExt cx="688975" cy="688975"/>
            </a:xfrm>
            <a:solidFill>
              <a:srgbClr val="8895A5"/>
            </a:solidFill>
          </p:grpSpPr>
          <p:sp>
            <p:nvSpPr>
              <p:cNvPr id="33" name="Freeform 5"/>
              <p:cNvSpPr>
                <a:spLocks noEditPoints="1"/>
              </p:cNvSpPr>
              <p:nvPr>
                <p:custDataLst>
                  <p:tags r:id="rId29"/>
                </p:custDataLst>
              </p:nvPr>
            </p:nvSpPr>
            <p:spPr bwMode="auto">
              <a:xfrm>
                <a:off x="2005013" y="1077913"/>
                <a:ext cx="688975" cy="688975"/>
              </a:xfrm>
              <a:custGeom>
                <a:avLst/>
                <a:gdLst>
                  <a:gd name="T0" fmla="*/ 8083 w 16058"/>
                  <a:gd name="T1" fmla="*/ 10645 h 16058"/>
                  <a:gd name="T2" fmla="*/ 6322 w 16058"/>
                  <a:gd name="T3" fmla="*/ 9396 h 16058"/>
                  <a:gd name="T4" fmla="*/ 5244 w 16058"/>
                  <a:gd name="T5" fmla="*/ 7514 h 16058"/>
                  <a:gd name="T6" fmla="*/ 5076 w 16058"/>
                  <a:gd name="T7" fmla="*/ 5258 h 16058"/>
                  <a:gd name="T8" fmla="*/ 5875 w 16058"/>
                  <a:gd name="T9" fmla="*/ 3217 h 16058"/>
                  <a:gd name="T10" fmla="*/ 7435 w 16058"/>
                  <a:gd name="T11" fmla="*/ 1730 h 16058"/>
                  <a:gd name="T12" fmla="*/ 9523 w 16058"/>
                  <a:gd name="T13" fmla="*/ 1030 h 16058"/>
                  <a:gd name="T14" fmla="*/ 11761 w 16058"/>
                  <a:gd name="T15" fmla="*/ 1308 h 16058"/>
                  <a:gd name="T16" fmla="*/ 13584 w 16058"/>
                  <a:gd name="T17" fmla="*/ 2474 h 16058"/>
                  <a:gd name="T18" fmla="*/ 14750 w 16058"/>
                  <a:gd name="T19" fmla="*/ 4297 h 16058"/>
                  <a:gd name="T20" fmla="*/ 15028 w 16058"/>
                  <a:gd name="T21" fmla="*/ 6535 h 16058"/>
                  <a:gd name="T22" fmla="*/ 14328 w 16058"/>
                  <a:gd name="T23" fmla="*/ 8624 h 16058"/>
                  <a:gd name="T24" fmla="*/ 12841 w 16058"/>
                  <a:gd name="T25" fmla="*/ 10183 h 16058"/>
                  <a:gd name="T26" fmla="*/ 10800 w 16058"/>
                  <a:gd name="T27" fmla="*/ 10982 h 16058"/>
                  <a:gd name="T28" fmla="*/ 2326 w 16058"/>
                  <a:gd name="T29" fmla="*/ 14973 h 16058"/>
                  <a:gd name="T30" fmla="*/ 2162 w 16058"/>
                  <a:gd name="T31" fmla="*/ 15080 h 16058"/>
                  <a:gd name="T32" fmla="*/ 1975 w 16058"/>
                  <a:gd name="T33" fmla="*/ 15148 h 16058"/>
                  <a:gd name="T34" fmla="*/ 1771 w 16058"/>
                  <a:gd name="T35" fmla="*/ 15172 h 16058"/>
                  <a:gd name="T36" fmla="*/ 1387 w 16058"/>
                  <a:gd name="T37" fmla="*/ 15084 h 16058"/>
                  <a:gd name="T38" fmla="*/ 1088 w 16058"/>
                  <a:gd name="T39" fmla="*/ 14850 h 16058"/>
                  <a:gd name="T40" fmla="*/ 913 w 16058"/>
                  <a:gd name="T41" fmla="*/ 14508 h 16058"/>
                  <a:gd name="T42" fmla="*/ 890 w 16058"/>
                  <a:gd name="T43" fmla="*/ 14194 h 16058"/>
                  <a:gd name="T44" fmla="*/ 935 w 16058"/>
                  <a:gd name="T45" fmla="*/ 13998 h 16058"/>
                  <a:gd name="T46" fmla="*/ 1021 w 16058"/>
                  <a:gd name="T47" fmla="*/ 13820 h 16058"/>
                  <a:gd name="T48" fmla="*/ 1142 w 16058"/>
                  <a:gd name="T49" fmla="*/ 13667 h 16058"/>
                  <a:gd name="T50" fmla="*/ 5408 w 16058"/>
                  <a:gd name="T51" fmla="*/ 9863 h 16058"/>
                  <a:gd name="T52" fmla="*/ 5742 w 16058"/>
                  <a:gd name="T53" fmla="*/ 10234 h 16058"/>
                  <a:gd name="T54" fmla="*/ 6106 w 16058"/>
                  <a:gd name="T55" fmla="*/ 10575 h 16058"/>
                  <a:gd name="T56" fmla="*/ 2407 w 16058"/>
                  <a:gd name="T57" fmla="*/ 14900 h 16058"/>
                  <a:gd name="T58" fmla="*/ 7693 w 16058"/>
                  <a:gd name="T59" fmla="*/ 474 h 16058"/>
                  <a:gd name="T60" fmla="*/ 5579 w 16058"/>
                  <a:gd name="T61" fmla="*/ 1973 h 16058"/>
                  <a:gd name="T62" fmla="*/ 4285 w 16058"/>
                  <a:gd name="T63" fmla="*/ 4231 h 16058"/>
                  <a:gd name="T64" fmla="*/ 4022 w 16058"/>
                  <a:gd name="T65" fmla="*/ 6306 h 16058"/>
                  <a:gd name="T66" fmla="*/ 4119 w 16058"/>
                  <a:gd name="T67" fmla="*/ 7138 h 16058"/>
                  <a:gd name="T68" fmla="*/ 4326 w 16058"/>
                  <a:gd name="T69" fmla="*/ 7930 h 16058"/>
                  <a:gd name="T70" fmla="*/ 4634 w 16058"/>
                  <a:gd name="T71" fmla="*/ 8676 h 16058"/>
                  <a:gd name="T72" fmla="*/ 386 w 16058"/>
                  <a:gd name="T73" fmla="*/ 13185 h 16058"/>
                  <a:gd name="T74" fmla="*/ 179 w 16058"/>
                  <a:gd name="T75" fmla="*/ 13512 h 16058"/>
                  <a:gd name="T76" fmla="*/ 46 w 16058"/>
                  <a:gd name="T77" fmla="*/ 13883 h 16058"/>
                  <a:gd name="T78" fmla="*/ 0 w 16058"/>
                  <a:gd name="T79" fmla="*/ 14287 h 16058"/>
                  <a:gd name="T80" fmla="*/ 175 w 16058"/>
                  <a:gd name="T81" fmla="*/ 15054 h 16058"/>
                  <a:gd name="T82" fmla="*/ 644 w 16058"/>
                  <a:gd name="T83" fmla="*/ 15654 h 16058"/>
                  <a:gd name="T84" fmla="*/ 1329 w 16058"/>
                  <a:gd name="T85" fmla="*/ 16002 h 16058"/>
                  <a:gd name="T86" fmla="*/ 1954 w 16058"/>
                  <a:gd name="T87" fmla="*/ 16049 h 16058"/>
                  <a:gd name="T88" fmla="*/ 2344 w 16058"/>
                  <a:gd name="T89" fmla="*/ 15963 h 16058"/>
                  <a:gd name="T90" fmla="*/ 2698 w 16058"/>
                  <a:gd name="T91" fmla="*/ 15795 h 16058"/>
                  <a:gd name="T92" fmla="*/ 3003 w 16058"/>
                  <a:gd name="T93" fmla="*/ 15557 h 16058"/>
                  <a:gd name="T94" fmla="*/ 7703 w 16058"/>
                  <a:gd name="T95" fmla="*/ 11572 h 16058"/>
                  <a:gd name="T96" fmla="*/ 8472 w 16058"/>
                  <a:gd name="T97" fmla="*/ 11837 h 16058"/>
                  <a:gd name="T98" fmla="*/ 9285 w 16058"/>
                  <a:gd name="T99" fmla="*/ 11996 h 16058"/>
                  <a:gd name="T100" fmla="*/ 10346 w 16058"/>
                  <a:gd name="T101" fmla="*/ 12035 h 16058"/>
                  <a:gd name="T102" fmla="*/ 12907 w 16058"/>
                  <a:gd name="T103" fmla="*/ 11317 h 16058"/>
                  <a:gd name="T104" fmla="*/ 14862 w 16058"/>
                  <a:gd name="T105" fmla="*/ 9625 h 16058"/>
                  <a:gd name="T106" fmla="*/ 15936 w 16058"/>
                  <a:gd name="T107" fmla="*/ 7235 h 16058"/>
                  <a:gd name="T108" fmla="*/ 15868 w 16058"/>
                  <a:gd name="T109" fmla="*/ 4517 h 16058"/>
                  <a:gd name="T110" fmla="*/ 14683 w 16058"/>
                  <a:gd name="T111" fmla="*/ 2191 h 16058"/>
                  <a:gd name="T112" fmla="*/ 12647 w 16058"/>
                  <a:gd name="T113" fmla="*/ 594 h 16058"/>
                  <a:gd name="T114" fmla="*/ 10036 w 16058"/>
                  <a:gd name="T115" fmla="*/ 0 h 16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058" h="16058">
                    <a:moveTo>
                      <a:pt x="10036" y="11040"/>
                    </a:moveTo>
                    <a:lnTo>
                      <a:pt x="9778" y="11034"/>
                    </a:lnTo>
                    <a:lnTo>
                      <a:pt x="9523" y="11014"/>
                    </a:lnTo>
                    <a:lnTo>
                      <a:pt x="9272" y="10982"/>
                    </a:lnTo>
                    <a:lnTo>
                      <a:pt x="9025" y="10938"/>
                    </a:lnTo>
                    <a:lnTo>
                      <a:pt x="8783" y="10882"/>
                    </a:lnTo>
                    <a:lnTo>
                      <a:pt x="8544" y="10814"/>
                    </a:lnTo>
                    <a:lnTo>
                      <a:pt x="8311" y="10736"/>
                    </a:lnTo>
                    <a:lnTo>
                      <a:pt x="8083" y="10645"/>
                    </a:lnTo>
                    <a:lnTo>
                      <a:pt x="7860" y="10545"/>
                    </a:lnTo>
                    <a:lnTo>
                      <a:pt x="7645" y="10434"/>
                    </a:lnTo>
                    <a:lnTo>
                      <a:pt x="7435" y="10313"/>
                    </a:lnTo>
                    <a:lnTo>
                      <a:pt x="7231" y="10183"/>
                    </a:lnTo>
                    <a:lnTo>
                      <a:pt x="7034" y="10043"/>
                    </a:lnTo>
                    <a:lnTo>
                      <a:pt x="6845" y="9894"/>
                    </a:lnTo>
                    <a:lnTo>
                      <a:pt x="6662" y="9736"/>
                    </a:lnTo>
                    <a:lnTo>
                      <a:pt x="6488" y="9570"/>
                    </a:lnTo>
                    <a:lnTo>
                      <a:pt x="6322" y="9396"/>
                    </a:lnTo>
                    <a:lnTo>
                      <a:pt x="6164" y="9213"/>
                    </a:lnTo>
                    <a:lnTo>
                      <a:pt x="6015" y="9024"/>
                    </a:lnTo>
                    <a:lnTo>
                      <a:pt x="5875" y="8827"/>
                    </a:lnTo>
                    <a:lnTo>
                      <a:pt x="5745" y="8624"/>
                    </a:lnTo>
                    <a:lnTo>
                      <a:pt x="5624" y="8413"/>
                    </a:lnTo>
                    <a:lnTo>
                      <a:pt x="5513" y="8198"/>
                    </a:lnTo>
                    <a:lnTo>
                      <a:pt x="5413" y="7975"/>
                    </a:lnTo>
                    <a:lnTo>
                      <a:pt x="5322" y="7747"/>
                    </a:lnTo>
                    <a:lnTo>
                      <a:pt x="5244" y="7514"/>
                    </a:lnTo>
                    <a:lnTo>
                      <a:pt x="5176" y="7275"/>
                    </a:lnTo>
                    <a:lnTo>
                      <a:pt x="5120" y="7033"/>
                    </a:lnTo>
                    <a:lnTo>
                      <a:pt x="5076" y="6786"/>
                    </a:lnTo>
                    <a:lnTo>
                      <a:pt x="5044" y="6535"/>
                    </a:lnTo>
                    <a:lnTo>
                      <a:pt x="5025" y="6280"/>
                    </a:lnTo>
                    <a:lnTo>
                      <a:pt x="5018" y="6022"/>
                    </a:lnTo>
                    <a:lnTo>
                      <a:pt x="5025" y="5764"/>
                    </a:lnTo>
                    <a:lnTo>
                      <a:pt x="5044" y="5509"/>
                    </a:lnTo>
                    <a:lnTo>
                      <a:pt x="5076" y="5258"/>
                    </a:lnTo>
                    <a:lnTo>
                      <a:pt x="5120" y="5011"/>
                    </a:lnTo>
                    <a:lnTo>
                      <a:pt x="5176" y="4768"/>
                    </a:lnTo>
                    <a:lnTo>
                      <a:pt x="5244" y="4529"/>
                    </a:lnTo>
                    <a:lnTo>
                      <a:pt x="5322" y="4297"/>
                    </a:lnTo>
                    <a:lnTo>
                      <a:pt x="5413" y="4069"/>
                    </a:lnTo>
                    <a:lnTo>
                      <a:pt x="5513" y="3846"/>
                    </a:lnTo>
                    <a:lnTo>
                      <a:pt x="5624" y="3630"/>
                    </a:lnTo>
                    <a:lnTo>
                      <a:pt x="5745" y="3420"/>
                    </a:lnTo>
                    <a:lnTo>
                      <a:pt x="5875" y="3217"/>
                    </a:lnTo>
                    <a:lnTo>
                      <a:pt x="6015" y="3020"/>
                    </a:lnTo>
                    <a:lnTo>
                      <a:pt x="6164" y="2830"/>
                    </a:lnTo>
                    <a:lnTo>
                      <a:pt x="6322" y="2648"/>
                    </a:lnTo>
                    <a:lnTo>
                      <a:pt x="6488" y="2474"/>
                    </a:lnTo>
                    <a:lnTo>
                      <a:pt x="6662" y="2307"/>
                    </a:lnTo>
                    <a:lnTo>
                      <a:pt x="6845" y="2150"/>
                    </a:lnTo>
                    <a:lnTo>
                      <a:pt x="7034" y="2000"/>
                    </a:lnTo>
                    <a:lnTo>
                      <a:pt x="7231" y="1861"/>
                    </a:lnTo>
                    <a:lnTo>
                      <a:pt x="7435" y="1730"/>
                    </a:lnTo>
                    <a:lnTo>
                      <a:pt x="7645" y="1610"/>
                    </a:lnTo>
                    <a:lnTo>
                      <a:pt x="7860" y="1498"/>
                    </a:lnTo>
                    <a:lnTo>
                      <a:pt x="8083" y="1398"/>
                    </a:lnTo>
                    <a:lnTo>
                      <a:pt x="8311" y="1308"/>
                    </a:lnTo>
                    <a:lnTo>
                      <a:pt x="8544" y="1229"/>
                    </a:lnTo>
                    <a:lnTo>
                      <a:pt x="8783" y="1161"/>
                    </a:lnTo>
                    <a:lnTo>
                      <a:pt x="9025" y="1106"/>
                    </a:lnTo>
                    <a:lnTo>
                      <a:pt x="9272" y="1062"/>
                    </a:lnTo>
                    <a:lnTo>
                      <a:pt x="9523" y="1030"/>
                    </a:lnTo>
                    <a:lnTo>
                      <a:pt x="9778" y="1010"/>
                    </a:lnTo>
                    <a:lnTo>
                      <a:pt x="10036" y="1004"/>
                    </a:lnTo>
                    <a:lnTo>
                      <a:pt x="10294" y="1010"/>
                    </a:lnTo>
                    <a:lnTo>
                      <a:pt x="10549" y="1030"/>
                    </a:lnTo>
                    <a:lnTo>
                      <a:pt x="10800" y="1062"/>
                    </a:lnTo>
                    <a:lnTo>
                      <a:pt x="11048" y="1106"/>
                    </a:lnTo>
                    <a:lnTo>
                      <a:pt x="11291" y="1161"/>
                    </a:lnTo>
                    <a:lnTo>
                      <a:pt x="11529" y="1229"/>
                    </a:lnTo>
                    <a:lnTo>
                      <a:pt x="11761" y="1308"/>
                    </a:lnTo>
                    <a:lnTo>
                      <a:pt x="11989" y="1398"/>
                    </a:lnTo>
                    <a:lnTo>
                      <a:pt x="12212" y="1498"/>
                    </a:lnTo>
                    <a:lnTo>
                      <a:pt x="12428" y="1610"/>
                    </a:lnTo>
                    <a:lnTo>
                      <a:pt x="12639" y="1730"/>
                    </a:lnTo>
                    <a:lnTo>
                      <a:pt x="12841" y="1861"/>
                    </a:lnTo>
                    <a:lnTo>
                      <a:pt x="13038" y="2000"/>
                    </a:lnTo>
                    <a:lnTo>
                      <a:pt x="13228" y="2150"/>
                    </a:lnTo>
                    <a:lnTo>
                      <a:pt x="13410" y="2307"/>
                    </a:lnTo>
                    <a:lnTo>
                      <a:pt x="13584" y="2474"/>
                    </a:lnTo>
                    <a:lnTo>
                      <a:pt x="13751" y="2648"/>
                    </a:lnTo>
                    <a:lnTo>
                      <a:pt x="13908" y="2830"/>
                    </a:lnTo>
                    <a:lnTo>
                      <a:pt x="14058" y="3020"/>
                    </a:lnTo>
                    <a:lnTo>
                      <a:pt x="14197" y="3217"/>
                    </a:lnTo>
                    <a:lnTo>
                      <a:pt x="14328" y="3420"/>
                    </a:lnTo>
                    <a:lnTo>
                      <a:pt x="14448" y="3630"/>
                    </a:lnTo>
                    <a:lnTo>
                      <a:pt x="14560" y="3846"/>
                    </a:lnTo>
                    <a:lnTo>
                      <a:pt x="14660" y="4069"/>
                    </a:lnTo>
                    <a:lnTo>
                      <a:pt x="14750" y="4297"/>
                    </a:lnTo>
                    <a:lnTo>
                      <a:pt x="14829" y="4529"/>
                    </a:lnTo>
                    <a:lnTo>
                      <a:pt x="14897" y="4768"/>
                    </a:lnTo>
                    <a:lnTo>
                      <a:pt x="14952" y="5011"/>
                    </a:lnTo>
                    <a:lnTo>
                      <a:pt x="14996" y="5258"/>
                    </a:lnTo>
                    <a:lnTo>
                      <a:pt x="15028" y="5509"/>
                    </a:lnTo>
                    <a:lnTo>
                      <a:pt x="15048" y="5764"/>
                    </a:lnTo>
                    <a:lnTo>
                      <a:pt x="15054" y="6022"/>
                    </a:lnTo>
                    <a:lnTo>
                      <a:pt x="15048" y="6280"/>
                    </a:lnTo>
                    <a:lnTo>
                      <a:pt x="15028" y="6535"/>
                    </a:lnTo>
                    <a:lnTo>
                      <a:pt x="14996" y="6786"/>
                    </a:lnTo>
                    <a:lnTo>
                      <a:pt x="14952" y="7033"/>
                    </a:lnTo>
                    <a:lnTo>
                      <a:pt x="14897" y="7275"/>
                    </a:lnTo>
                    <a:lnTo>
                      <a:pt x="14829" y="7514"/>
                    </a:lnTo>
                    <a:lnTo>
                      <a:pt x="14750" y="7747"/>
                    </a:lnTo>
                    <a:lnTo>
                      <a:pt x="14660" y="7975"/>
                    </a:lnTo>
                    <a:lnTo>
                      <a:pt x="14560" y="8198"/>
                    </a:lnTo>
                    <a:lnTo>
                      <a:pt x="14448" y="8413"/>
                    </a:lnTo>
                    <a:lnTo>
                      <a:pt x="14328" y="8624"/>
                    </a:lnTo>
                    <a:lnTo>
                      <a:pt x="14197" y="8827"/>
                    </a:lnTo>
                    <a:lnTo>
                      <a:pt x="14058" y="9024"/>
                    </a:lnTo>
                    <a:lnTo>
                      <a:pt x="13908" y="9213"/>
                    </a:lnTo>
                    <a:lnTo>
                      <a:pt x="13751" y="9396"/>
                    </a:lnTo>
                    <a:lnTo>
                      <a:pt x="13584" y="9570"/>
                    </a:lnTo>
                    <a:lnTo>
                      <a:pt x="13410" y="9736"/>
                    </a:lnTo>
                    <a:lnTo>
                      <a:pt x="13228" y="9894"/>
                    </a:lnTo>
                    <a:lnTo>
                      <a:pt x="13038" y="10043"/>
                    </a:lnTo>
                    <a:lnTo>
                      <a:pt x="12841" y="10183"/>
                    </a:lnTo>
                    <a:lnTo>
                      <a:pt x="12639" y="10313"/>
                    </a:lnTo>
                    <a:lnTo>
                      <a:pt x="12428" y="10434"/>
                    </a:lnTo>
                    <a:lnTo>
                      <a:pt x="12212" y="10545"/>
                    </a:lnTo>
                    <a:lnTo>
                      <a:pt x="11989" y="10645"/>
                    </a:lnTo>
                    <a:lnTo>
                      <a:pt x="11761" y="10736"/>
                    </a:lnTo>
                    <a:lnTo>
                      <a:pt x="11529" y="10814"/>
                    </a:lnTo>
                    <a:lnTo>
                      <a:pt x="11291" y="10882"/>
                    </a:lnTo>
                    <a:lnTo>
                      <a:pt x="11048" y="10938"/>
                    </a:lnTo>
                    <a:lnTo>
                      <a:pt x="10800" y="10982"/>
                    </a:lnTo>
                    <a:lnTo>
                      <a:pt x="10549" y="11014"/>
                    </a:lnTo>
                    <a:lnTo>
                      <a:pt x="10294" y="11034"/>
                    </a:lnTo>
                    <a:lnTo>
                      <a:pt x="10036" y="11040"/>
                    </a:lnTo>
                    <a:close/>
                    <a:moveTo>
                      <a:pt x="2407" y="14900"/>
                    </a:moveTo>
                    <a:lnTo>
                      <a:pt x="2391" y="14915"/>
                    </a:lnTo>
                    <a:lnTo>
                      <a:pt x="2376" y="14930"/>
                    </a:lnTo>
                    <a:lnTo>
                      <a:pt x="2360" y="14945"/>
                    </a:lnTo>
                    <a:lnTo>
                      <a:pt x="2342" y="14959"/>
                    </a:lnTo>
                    <a:lnTo>
                      <a:pt x="2326" y="14973"/>
                    </a:lnTo>
                    <a:lnTo>
                      <a:pt x="2309" y="14987"/>
                    </a:lnTo>
                    <a:lnTo>
                      <a:pt x="2291" y="15000"/>
                    </a:lnTo>
                    <a:lnTo>
                      <a:pt x="2274" y="15013"/>
                    </a:lnTo>
                    <a:lnTo>
                      <a:pt x="2256" y="15025"/>
                    </a:lnTo>
                    <a:lnTo>
                      <a:pt x="2238" y="15037"/>
                    </a:lnTo>
                    <a:lnTo>
                      <a:pt x="2219" y="15048"/>
                    </a:lnTo>
                    <a:lnTo>
                      <a:pt x="2200" y="15059"/>
                    </a:lnTo>
                    <a:lnTo>
                      <a:pt x="2181" y="15069"/>
                    </a:lnTo>
                    <a:lnTo>
                      <a:pt x="2162" y="15080"/>
                    </a:lnTo>
                    <a:lnTo>
                      <a:pt x="2142" y="15090"/>
                    </a:lnTo>
                    <a:lnTo>
                      <a:pt x="2122" y="15099"/>
                    </a:lnTo>
                    <a:lnTo>
                      <a:pt x="2102" y="15108"/>
                    </a:lnTo>
                    <a:lnTo>
                      <a:pt x="2081" y="15116"/>
                    </a:lnTo>
                    <a:lnTo>
                      <a:pt x="2060" y="15123"/>
                    </a:lnTo>
                    <a:lnTo>
                      <a:pt x="2039" y="15130"/>
                    </a:lnTo>
                    <a:lnTo>
                      <a:pt x="2018" y="15137"/>
                    </a:lnTo>
                    <a:lnTo>
                      <a:pt x="1996" y="15143"/>
                    </a:lnTo>
                    <a:lnTo>
                      <a:pt x="1975" y="15148"/>
                    </a:lnTo>
                    <a:lnTo>
                      <a:pt x="1953" y="15153"/>
                    </a:lnTo>
                    <a:lnTo>
                      <a:pt x="1931" y="15158"/>
                    </a:lnTo>
                    <a:lnTo>
                      <a:pt x="1909" y="15162"/>
                    </a:lnTo>
                    <a:lnTo>
                      <a:pt x="1886" y="15165"/>
                    </a:lnTo>
                    <a:lnTo>
                      <a:pt x="1864" y="15168"/>
                    </a:lnTo>
                    <a:lnTo>
                      <a:pt x="1841" y="15170"/>
                    </a:lnTo>
                    <a:lnTo>
                      <a:pt x="1818" y="15171"/>
                    </a:lnTo>
                    <a:lnTo>
                      <a:pt x="1794" y="15172"/>
                    </a:lnTo>
                    <a:lnTo>
                      <a:pt x="1771" y="15172"/>
                    </a:lnTo>
                    <a:lnTo>
                      <a:pt x="1725" y="15171"/>
                    </a:lnTo>
                    <a:lnTo>
                      <a:pt x="1680" y="15168"/>
                    </a:lnTo>
                    <a:lnTo>
                      <a:pt x="1636" y="15162"/>
                    </a:lnTo>
                    <a:lnTo>
                      <a:pt x="1593" y="15154"/>
                    </a:lnTo>
                    <a:lnTo>
                      <a:pt x="1550" y="15145"/>
                    </a:lnTo>
                    <a:lnTo>
                      <a:pt x="1507" y="15133"/>
                    </a:lnTo>
                    <a:lnTo>
                      <a:pt x="1466" y="15119"/>
                    </a:lnTo>
                    <a:lnTo>
                      <a:pt x="1426" y="15103"/>
                    </a:lnTo>
                    <a:lnTo>
                      <a:pt x="1387" y="15084"/>
                    </a:lnTo>
                    <a:lnTo>
                      <a:pt x="1349" y="15065"/>
                    </a:lnTo>
                    <a:lnTo>
                      <a:pt x="1312" y="15044"/>
                    </a:lnTo>
                    <a:lnTo>
                      <a:pt x="1276" y="15021"/>
                    </a:lnTo>
                    <a:lnTo>
                      <a:pt x="1241" y="14996"/>
                    </a:lnTo>
                    <a:lnTo>
                      <a:pt x="1208" y="14970"/>
                    </a:lnTo>
                    <a:lnTo>
                      <a:pt x="1176" y="14942"/>
                    </a:lnTo>
                    <a:lnTo>
                      <a:pt x="1145" y="14913"/>
                    </a:lnTo>
                    <a:lnTo>
                      <a:pt x="1116" y="14882"/>
                    </a:lnTo>
                    <a:lnTo>
                      <a:pt x="1088" y="14850"/>
                    </a:lnTo>
                    <a:lnTo>
                      <a:pt x="1062" y="14817"/>
                    </a:lnTo>
                    <a:lnTo>
                      <a:pt x="1037" y="14782"/>
                    </a:lnTo>
                    <a:lnTo>
                      <a:pt x="1014" y="14746"/>
                    </a:lnTo>
                    <a:lnTo>
                      <a:pt x="993" y="14709"/>
                    </a:lnTo>
                    <a:lnTo>
                      <a:pt x="974" y="14671"/>
                    </a:lnTo>
                    <a:lnTo>
                      <a:pt x="955" y="14632"/>
                    </a:lnTo>
                    <a:lnTo>
                      <a:pt x="939" y="14592"/>
                    </a:lnTo>
                    <a:lnTo>
                      <a:pt x="925" y="14551"/>
                    </a:lnTo>
                    <a:lnTo>
                      <a:pt x="913" y="14508"/>
                    </a:lnTo>
                    <a:lnTo>
                      <a:pt x="903" y="14465"/>
                    </a:lnTo>
                    <a:lnTo>
                      <a:pt x="896" y="14422"/>
                    </a:lnTo>
                    <a:lnTo>
                      <a:pt x="890" y="14378"/>
                    </a:lnTo>
                    <a:lnTo>
                      <a:pt x="887" y="14333"/>
                    </a:lnTo>
                    <a:lnTo>
                      <a:pt x="886" y="14287"/>
                    </a:lnTo>
                    <a:lnTo>
                      <a:pt x="886" y="14264"/>
                    </a:lnTo>
                    <a:lnTo>
                      <a:pt x="887" y="14240"/>
                    </a:lnTo>
                    <a:lnTo>
                      <a:pt x="888" y="14217"/>
                    </a:lnTo>
                    <a:lnTo>
                      <a:pt x="890" y="14194"/>
                    </a:lnTo>
                    <a:lnTo>
                      <a:pt x="893" y="14172"/>
                    </a:lnTo>
                    <a:lnTo>
                      <a:pt x="896" y="14149"/>
                    </a:lnTo>
                    <a:lnTo>
                      <a:pt x="900" y="14127"/>
                    </a:lnTo>
                    <a:lnTo>
                      <a:pt x="905" y="14105"/>
                    </a:lnTo>
                    <a:lnTo>
                      <a:pt x="910" y="14083"/>
                    </a:lnTo>
                    <a:lnTo>
                      <a:pt x="915" y="14062"/>
                    </a:lnTo>
                    <a:lnTo>
                      <a:pt x="921" y="14040"/>
                    </a:lnTo>
                    <a:lnTo>
                      <a:pt x="928" y="14019"/>
                    </a:lnTo>
                    <a:lnTo>
                      <a:pt x="935" y="13998"/>
                    </a:lnTo>
                    <a:lnTo>
                      <a:pt x="942" y="13977"/>
                    </a:lnTo>
                    <a:lnTo>
                      <a:pt x="950" y="13956"/>
                    </a:lnTo>
                    <a:lnTo>
                      <a:pt x="959" y="13936"/>
                    </a:lnTo>
                    <a:lnTo>
                      <a:pt x="968" y="13916"/>
                    </a:lnTo>
                    <a:lnTo>
                      <a:pt x="978" y="13896"/>
                    </a:lnTo>
                    <a:lnTo>
                      <a:pt x="988" y="13877"/>
                    </a:lnTo>
                    <a:lnTo>
                      <a:pt x="999" y="13858"/>
                    </a:lnTo>
                    <a:lnTo>
                      <a:pt x="1010" y="13839"/>
                    </a:lnTo>
                    <a:lnTo>
                      <a:pt x="1021" y="13820"/>
                    </a:lnTo>
                    <a:lnTo>
                      <a:pt x="1033" y="13802"/>
                    </a:lnTo>
                    <a:lnTo>
                      <a:pt x="1045" y="13784"/>
                    </a:lnTo>
                    <a:lnTo>
                      <a:pt x="1058" y="13767"/>
                    </a:lnTo>
                    <a:lnTo>
                      <a:pt x="1071" y="13749"/>
                    </a:lnTo>
                    <a:lnTo>
                      <a:pt x="1085" y="13732"/>
                    </a:lnTo>
                    <a:lnTo>
                      <a:pt x="1099" y="13716"/>
                    </a:lnTo>
                    <a:lnTo>
                      <a:pt x="1113" y="13698"/>
                    </a:lnTo>
                    <a:lnTo>
                      <a:pt x="1127" y="13682"/>
                    </a:lnTo>
                    <a:lnTo>
                      <a:pt x="1142" y="13667"/>
                    </a:lnTo>
                    <a:lnTo>
                      <a:pt x="1158" y="13651"/>
                    </a:lnTo>
                    <a:lnTo>
                      <a:pt x="1154" y="13647"/>
                    </a:lnTo>
                    <a:lnTo>
                      <a:pt x="5202" y="9601"/>
                    </a:lnTo>
                    <a:lnTo>
                      <a:pt x="5235" y="9645"/>
                    </a:lnTo>
                    <a:lnTo>
                      <a:pt x="5268" y="9689"/>
                    </a:lnTo>
                    <a:lnTo>
                      <a:pt x="5302" y="9733"/>
                    </a:lnTo>
                    <a:lnTo>
                      <a:pt x="5337" y="9776"/>
                    </a:lnTo>
                    <a:lnTo>
                      <a:pt x="5372" y="9819"/>
                    </a:lnTo>
                    <a:lnTo>
                      <a:pt x="5408" y="9863"/>
                    </a:lnTo>
                    <a:lnTo>
                      <a:pt x="5443" y="9906"/>
                    </a:lnTo>
                    <a:lnTo>
                      <a:pt x="5479" y="9948"/>
                    </a:lnTo>
                    <a:lnTo>
                      <a:pt x="5516" y="9989"/>
                    </a:lnTo>
                    <a:lnTo>
                      <a:pt x="5552" y="10031"/>
                    </a:lnTo>
                    <a:lnTo>
                      <a:pt x="5589" y="10072"/>
                    </a:lnTo>
                    <a:lnTo>
                      <a:pt x="5627" y="10114"/>
                    </a:lnTo>
                    <a:lnTo>
                      <a:pt x="5665" y="10154"/>
                    </a:lnTo>
                    <a:lnTo>
                      <a:pt x="5704" y="10194"/>
                    </a:lnTo>
                    <a:lnTo>
                      <a:pt x="5742" y="10234"/>
                    </a:lnTo>
                    <a:lnTo>
                      <a:pt x="5781" y="10273"/>
                    </a:lnTo>
                    <a:lnTo>
                      <a:pt x="5820" y="10312"/>
                    </a:lnTo>
                    <a:lnTo>
                      <a:pt x="5860" y="10350"/>
                    </a:lnTo>
                    <a:lnTo>
                      <a:pt x="5900" y="10390"/>
                    </a:lnTo>
                    <a:lnTo>
                      <a:pt x="5940" y="10427"/>
                    </a:lnTo>
                    <a:lnTo>
                      <a:pt x="5982" y="10465"/>
                    </a:lnTo>
                    <a:lnTo>
                      <a:pt x="6023" y="10502"/>
                    </a:lnTo>
                    <a:lnTo>
                      <a:pt x="6064" y="10539"/>
                    </a:lnTo>
                    <a:lnTo>
                      <a:pt x="6106" y="10575"/>
                    </a:lnTo>
                    <a:lnTo>
                      <a:pt x="6148" y="10611"/>
                    </a:lnTo>
                    <a:lnTo>
                      <a:pt x="6190" y="10647"/>
                    </a:lnTo>
                    <a:lnTo>
                      <a:pt x="6234" y="10683"/>
                    </a:lnTo>
                    <a:lnTo>
                      <a:pt x="6277" y="10718"/>
                    </a:lnTo>
                    <a:lnTo>
                      <a:pt x="6320" y="10752"/>
                    </a:lnTo>
                    <a:lnTo>
                      <a:pt x="6364" y="10786"/>
                    </a:lnTo>
                    <a:lnTo>
                      <a:pt x="6408" y="10820"/>
                    </a:lnTo>
                    <a:lnTo>
                      <a:pt x="6453" y="10854"/>
                    </a:lnTo>
                    <a:lnTo>
                      <a:pt x="2407" y="14900"/>
                    </a:lnTo>
                    <a:close/>
                    <a:moveTo>
                      <a:pt x="10036" y="0"/>
                    </a:moveTo>
                    <a:lnTo>
                      <a:pt x="9726" y="8"/>
                    </a:lnTo>
                    <a:lnTo>
                      <a:pt x="9421" y="31"/>
                    </a:lnTo>
                    <a:lnTo>
                      <a:pt x="9119" y="69"/>
                    </a:lnTo>
                    <a:lnTo>
                      <a:pt x="8823" y="122"/>
                    </a:lnTo>
                    <a:lnTo>
                      <a:pt x="8532" y="190"/>
                    </a:lnTo>
                    <a:lnTo>
                      <a:pt x="8246" y="271"/>
                    </a:lnTo>
                    <a:lnTo>
                      <a:pt x="7966" y="365"/>
                    </a:lnTo>
                    <a:lnTo>
                      <a:pt x="7693" y="474"/>
                    </a:lnTo>
                    <a:lnTo>
                      <a:pt x="7426" y="594"/>
                    </a:lnTo>
                    <a:lnTo>
                      <a:pt x="7166" y="727"/>
                    </a:lnTo>
                    <a:lnTo>
                      <a:pt x="6914" y="872"/>
                    </a:lnTo>
                    <a:lnTo>
                      <a:pt x="6669" y="1029"/>
                    </a:lnTo>
                    <a:lnTo>
                      <a:pt x="6433" y="1196"/>
                    </a:lnTo>
                    <a:lnTo>
                      <a:pt x="6206" y="1375"/>
                    </a:lnTo>
                    <a:lnTo>
                      <a:pt x="5988" y="1565"/>
                    </a:lnTo>
                    <a:lnTo>
                      <a:pt x="5778" y="1763"/>
                    </a:lnTo>
                    <a:lnTo>
                      <a:pt x="5579" y="1973"/>
                    </a:lnTo>
                    <a:lnTo>
                      <a:pt x="5389" y="2191"/>
                    </a:lnTo>
                    <a:lnTo>
                      <a:pt x="5211" y="2419"/>
                    </a:lnTo>
                    <a:lnTo>
                      <a:pt x="5043" y="2655"/>
                    </a:lnTo>
                    <a:lnTo>
                      <a:pt x="4887" y="2899"/>
                    </a:lnTo>
                    <a:lnTo>
                      <a:pt x="4741" y="3151"/>
                    </a:lnTo>
                    <a:lnTo>
                      <a:pt x="4609" y="3411"/>
                    </a:lnTo>
                    <a:lnTo>
                      <a:pt x="4488" y="3678"/>
                    </a:lnTo>
                    <a:lnTo>
                      <a:pt x="4380" y="3951"/>
                    </a:lnTo>
                    <a:lnTo>
                      <a:pt x="4285" y="4231"/>
                    </a:lnTo>
                    <a:lnTo>
                      <a:pt x="4204" y="4517"/>
                    </a:lnTo>
                    <a:lnTo>
                      <a:pt x="4137" y="4808"/>
                    </a:lnTo>
                    <a:lnTo>
                      <a:pt x="4084" y="5104"/>
                    </a:lnTo>
                    <a:lnTo>
                      <a:pt x="4046" y="5407"/>
                    </a:lnTo>
                    <a:lnTo>
                      <a:pt x="4023" y="5712"/>
                    </a:lnTo>
                    <a:lnTo>
                      <a:pt x="4015" y="6022"/>
                    </a:lnTo>
                    <a:lnTo>
                      <a:pt x="4016" y="6117"/>
                    </a:lnTo>
                    <a:lnTo>
                      <a:pt x="4018" y="6211"/>
                    </a:lnTo>
                    <a:lnTo>
                      <a:pt x="4022" y="6306"/>
                    </a:lnTo>
                    <a:lnTo>
                      <a:pt x="4027" y="6400"/>
                    </a:lnTo>
                    <a:lnTo>
                      <a:pt x="4033" y="6493"/>
                    </a:lnTo>
                    <a:lnTo>
                      <a:pt x="4041" y="6587"/>
                    </a:lnTo>
                    <a:lnTo>
                      <a:pt x="4051" y="6680"/>
                    </a:lnTo>
                    <a:lnTo>
                      <a:pt x="4062" y="6772"/>
                    </a:lnTo>
                    <a:lnTo>
                      <a:pt x="4074" y="6864"/>
                    </a:lnTo>
                    <a:lnTo>
                      <a:pt x="4087" y="6956"/>
                    </a:lnTo>
                    <a:lnTo>
                      <a:pt x="4102" y="7046"/>
                    </a:lnTo>
                    <a:lnTo>
                      <a:pt x="4119" y="7138"/>
                    </a:lnTo>
                    <a:lnTo>
                      <a:pt x="4136" y="7227"/>
                    </a:lnTo>
                    <a:lnTo>
                      <a:pt x="4155" y="7317"/>
                    </a:lnTo>
                    <a:lnTo>
                      <a:pt x="4176" y="7406"/>
                    </a:lnTo>
                    <a:lnTo>
                      <a:pt x="4197" y="7495"/>
                    </a:lnTo>
                    <a:lnTo>
                      <a:pt x="4220" y="7583"/>
                    </a:lnTo>
                    <a:lnTo>
                      <a:pt x="4244" y="7671"/>
                    </a:lnTo>
                    <a:lnTo>
                      <a:pt x="4270" y="7758"/>
                    </a:lnTo>
                    <a:lnTo>
                      <a:pt x="4298" y="7844"/>
                    </a:lnTo>
                    <a:lnTo>
                      <a:pt x="4326" y="7930"/>
                    </a:lnTo>
                    <a:lnTo>
                      <a:pt x="4355" y="8015"/>
                    </a:lnTo>
                    <a:lnTo>
                      <a:pt x="4386" y="8100"/>
                    </a:lnTo>
                    <a:lnTo>
                      <a:pt x="4417" y="8185"/>
                    </a:lnTo>
                    <a:lnTo>
                      <a:pt x="4450" y="8268"/>
                    </a:lnTo>
                    <a:lnTo>
                      <a:pt x="4484" y="8351"/>
                    </a:lnTo>
                    <a:lnTo>
                      <a:pt x="4520" y="8433"/>
                    </a:lnTo>
                    <a:lnTo>
                      <a:pt x="4556" y="8515"/>
                    </a:lnTo>
                    <a:lnTo>
                      <a:pt x="4595" y="8596"/>
                    </a:lnTo>
                    <a:lnTo>
                      <a:pt x="4634" y="8676"/>
                    </a:lnTo>
                    <a:lnTo>
                      <a:pt x="4673" y="8757"/>
                    </a:lnTo>
                    <a:lnTo>
                      <a:pt x="4715" y="8835"/>
                    </a:lnTo>
                    <a:lnTo>
                      <a:pt x="528" y="13021"/>
                    </a:lnTo>
                    <a:lnTo>
                      <a:pt x="531" y="13025"/>
                    </a:lnTo>
                    <a:lnTo>
                      <a:pt x="501" y="13055"/>
                    </a:lnTo>
                    <a:lnTo>
                      <a:pt x="471" y="13086"/>
                    </a:lnTo>
                    <a:lnTo>
                      <a:pt x="443" y="13118"/>
                    </a:lnTo>
                    <a:lnTo>
                      <a:pt x="414" y="13152"/>
                    </a:lnTo>
                    <a:lnTo>
                      <a:pt x="386" y="13185"/>
                    </a:lnTo>
                    <a:lnTo>
                      <a:pt x="360" y="13219"/>
                    </a:lnTo>
                    <a:lnTo>
                      <a:pt x="335" y="13253"/>
                    </a:lnTo>
                    <a:lnTo>
                      <a:pt x="310" y="13288"/>
                    </a:lnTo>
                    <a:lnTo>
                      <a:pt x="286" y="13324"/>
                    </a:lnTo>
                    <a:lnTo>
                      <a:pt x="263" y="13360"/>
                    </a:lnTo>
                    <a:lnTo>
                      <a:pt x="241" y="13397"/>
                    </a:lnTo>
                    <a:lnTo>
                      <a:pt x="219" y="13436"/>
                    </a:lnTo>
                    <a:lnTo>
                      <a:pt x="199" y="13474"/>
                    </a:lnTo>
                    <a:lnTo>
                      <a:pt x="179" y="13512"/>
                    </a:lnTo>
                    <a:lnTo>
                      <a:pt x="161" y="13551"/>
                    </a:lnTo>
                    <a:lnTo>
                      <a:pt x="143" y="13591"/>
                    </a:lnTo>
                    <a:lnTo>
                      <a:pt x="126" y="13631"/>
                    </a:lnTo>
                    <a:lnTo>
                      <a:pt x="110" y="13672"/>
                    </a:lnTo>
                    <a:lnTo>
                      <a:pt x="95" y="13714"/>
                    </a:lnTo>
                    <a:lnTo>
                      <a:pt x="81" y="13755"/>
                    </a:lnTo>
                    <a:lnTo>
                      <a:pt x="69" y="13797"/>
                    </a:lnTo>
                    <a:lnTo>
                      <a:pt x="57" y="13840"/>
                    </a:lnTo>
                    <a:lnTo>
                      <a:pt x="46" y="13883"/>
                    </a:lnTo>
                    <a:lnTo>
                      <a:pt x="37" y="13926"/>
                    </a:lnTo>
                    <a:lnTo>
                      <a:pt x="28" y="13970"/>
                    </a:lnTo>
                    <a:lnTo>
                      <a:pt x="21" y="14015"/>
                    </a:lnTo>
                    <a:lnTo>
                      <a:pt x="15" y="14059"/>
                    </a:lnTo>
                    <a:lnTo>
                      <a:pt x="9" y="14104"/>
                    </a:lnTo>
                    <a:lnTo>
                      <a:pt x="5" y="14149"/>
                    </a:lnTo>
                    <a:lnTo>
                      <a:pt x="2" y="14195"/>
                    </a:lnTo>
                    <a:lnTo>
                      <a:pt x="1" y="14240"/>
                    </a:lnTo>
                    <a:lnTo>
                      <a:pt x="0" y="14287"/>
                    </a:lnTo>
                    <a:lnTo>
                      <a:pt x="2" y="14378"/>
                    </a:lnTo>
                    <a:lnTo>
                      <a:pt x="9" y="14468"/>
                    </a:lnTo>
                    <a:lnTo>
                      <a:pt x="20" y="14557"/>
                    </a:lnTo>
                    <a:lnTo>
                      <a:pt x="36" y="14644"/>
                    </a:lnTo>
                    <a:lnTo>
                      <a:pt x="56" y="14729"/>
                    </a:lnTo>
                    <a:lnTo>
                      <a:pt x="79" y="14814"/>
                    </a:lnTo>
                    <a:lnTo>
                      <a:pt x="107" y="14896"/>
                    </a:lnTo>
                    <a:lnTo>
                      <a:pt x="140" y="14976"/>
                    </a:lnTo>
                    <a:lnTo>
                      <a:pt x="175" y="15054"/>
                    </a:lnTo>
                    <a:lnTo>
                      <a:pt x="214" y="15132"/>
                    </a:lnTo>
                    <a:lnTo>
                      <a:pt x="256" y="15205"/>
                    </a:lnTo>
                    <a:lnTo>
                      <a:pt x="302" y="15277"/>
                    </a:lnTo>
                    <a:lnTo>
                      <a:pt x="352" y="15346"/>
                    </a:lnTo>
                    <a:lnTo>
                      <a:pt x="404" y="15414"/>
                    </a:lnTo>
                    <a:lnTo>
                      <a:pt x="460" y="15478"/>
                    </a:lnTo>
                    <a:lnTo>
                      <a:pt x="519" y="15539"/>
                    </a:lnTo>
                    <a:lnTo>
                      <a:pt x="580" y="15598"/>
                    </a:lnTo>
                    <a:lnTo>
                      <a:pt x="644" y="15654"/>
                    </a:lnTo>
                    <a:lnTo>
                      <a:pt x="712" y="15706"/>
                    </a:lnTo>
                    <a:lnTo>
                      <a:pt x="781" y="15756"/>
                    </a:lnTo>
                    <a:lnTo>
                      <a:pt x="853" y="15801"/>
                    </a:lnTo>
                    <a:lnTo>
                      <a:pt x="926" y="15844"/>
                    </a:lnTo>
                    <a:lnTo>
                      <a:pt x="1004" y="15883"/>
                    </a:lnTo>
                    <a:lnTo>
                      <a:pt x="1082" y="15918"/>
                    </a:lnTo>
                    <a:lnTo>
                      <a:pt x="1162" y="15951"/>
                    </a:lnTo>
                    <a:lnTo>
                      <a:pt x="1244" y="15979"/>
                    </a:lnTo>
                    <a:lnTo>
                      <a:pt x="1329" y="16002"/>
                    </a:lnTo>
                    <a:lnTo>
                      <a:pt x="1414" y="16022"/>
                    </a:lnTo>
                    <a:lnTo>
                      <a:pt x="1501" y="16038"/>
                    </a:lnTo>
                    <a:lnTo>
                      <a:pt x="1590" y="16049"/>
                    </a:lnTo>
                    <a:lnTo>
                      <a:pt x="1680" y="16056"/>
                    </a:lnTo>
                    <a:lnTo>
                      <a:pt x="1771" y="16058"/>
                    </a:lnTo>
                    <a:lnTo>
                      <a:pt x="1818" y="16057"/>
                    </a:lnTo>
                    <a:lnTo>
                      <a:pt x="1863" y="16056"/>
                    </a:lnTo>
                    <a:lnTo>
                      <a:pt x="1909" y="16053"/>
                    </a:lnTo>
                    <a:lnTo>
                      <a:pt x="1954" y="16049"/>
                    </a:lnTo>
                    <a:lnTo>
                      <a:pt x="1999" y="16043"/>
                    </a:lnTo>
                    <a:lnTo>
                      <a:pt x="2043" y="16037"/>
                    </a:lnTo>
                    <a:lnTo>
                      <a:pt x="2088" y="16030"/>
                    </a:lnTo>
                    <a:lnTo>
                      <a:pt x="2132" y="16021"/>
                    </a:lnTo>
                    <a:lnTo>
                      <a:pt x="2175" y="16012"/>
                    </a:lnTo>
                    <a:lnTo>
                      <a:pt x="2218" y="16001"/>
                    </a:lnTo>
                    <a:lnTo>
                      <a:pt x="2261" y="15989"/>
                    </a:lnTo>
                    <a:lnTo>
                      <a:pt x="2302" y="15977"/>
                    </a:lnTo>
                    <a:lnTo>
                      <a:pt x="2344" y="15963"/>
                    </a:lnTo>
                    <a:lnTo>
                      <a:pt x="2386" y="15948"/>
                    </a:lnTo>
                    <a:lnTo>
                      <a:pt x="2427" y="15932"/>
                    </a:lnTo>
                    <a:lnTo>
                      <a:pt x="2467" y="15915"/>
                    </a:lnTo>
                    <a:lnTo>
                      <a:pt x="2507" y="15897"/>
                    </a:lnTo>
                    <a:lnTo>
                      <a:pt x="2546" y="15878"/>
                    </a:lnTo>
                    <a:lnTo>
                      <a:pt x="2584" y="15859"/>
                    </a:lnTo>
                    <a:lnTo>
                      <a:pt x="2622" y="15839"/>
                    </a:lnTo>
                    <a:lnTo>
                      <a:pt x="2661" y="15817"/>
                    </a:lnTo>
                    <a:lnTo>
                      <a:pt x="2698" y="15795"/>
                    </a:lnTo>
                    <a:lnTo>
                      <a:pt x="2734" y="15772"/>
                    </a:lnTo>
                    <a:lnTo>
                      <a:pt x="2770" y="15748"/>
                    </a:lnTo>
                    <a:lnTo>
                      <a:pt x="2805" y="15723"/>
                    </a:lnTo>
                    <a:lnTo>
                      <a:pt x="2839" y="15698"/>
                    </a:lnTo>
                    <a:lnTo>
                      <a:pt x="2873" y="15671"/>
                    </a:lnTo>
                    <a:lnTo>
                      <a:pt x="2906" y="15644"/>
                    </a:lnTo>
                    <a:lnTo>
                      <a:pt x="2940" y="15615"/>
                    </a:lnTo>
                    <a:lnTo>
                      <a:pt x="2971" y="15587"/>
                    </a:lnTo>
                    <a:lnTo>
                      <a:pt x="3003" y="15557"/>
                    </a:lnTo>
                    <a:lnTo>
                      <a:pt x="3033" y="15527"/>
                    </a:lnTo>
                    <a:lnTo>
                      <a:pt x="3032" y="15526"/>
                    </a:lnTo>
                    <a:lnTo>
                      <a:pt x="7217" y="11342"/>
                    </a:lnTo>
                    <a:lnTo>
                      <a:pt x="7296" y="11383"/>
                    </a:lnTo>
                    <a:lnTo>
                      <a:pt x="7377" y="11423"/>
                    </a:lnTo>
                    <a:lnTo>
                      <a:pt x="7457" y="11462"/>
                    </a:lnTo>
                    <a:lnTo>
                      <a:pt x="7538" y="11500"/>
                    </a:lnTo>
                    <a:lnTo>
                      <a:pt x="7621" y="11537"/>
                    </a:lnTo>
                    <a:lnTo>
                      <a:pt x="7703" y="11572"/>
                    </a:lnTo>
                    <a:lnTo>
                      <a:pt x="7786" y="11606"/>
                    </a:lnTo>
                    <a:lnTo>
                      <a:pt x="7869" y="11640"/>
                    </a:lnTo>
                    <a:lnTo>
                      <a:pt x="7954" y="11671"/>
                    </a:lnTo>
                    <a:lnTo>
                      <a:pt x="8039" y="11702"/>
                    </a:lnTo>
                    <a:lnTo>
                      <a:pt x="8124" y="11731"/>
                    </a:lnTo>
                    <a:lnTo>
                      <a:pt x="8211" y="11759"/>
                    </a:lnTo>
                    <a:lnTo>
                      <a:pt x="8297" y="11787"/>
                    </a:lnTo>
                    <a:lnTo>
                      <a:pt x="8384" y="11813"/>
                    </a:lnTo>
                    <a:lnTo>
                      <a:pt x="8472" y="11837"/>
                    </a:lnTo>
                    <a:lnTo>
                      <a:pt x="8560" y="11860"/>
                    </a:lnTo>
                    <a:lnTo>
                      <a:pt x="8649" y="11882"/>
                    </a:lnTo>
                    <a:lnTo>
                      <a:pt x="8739" y="11902"/>
                    </a:lnTo>
                    <a:lnTo>
                      <a:pt x="8828" y="11921"/>
                    </a:lnTo>
                    <a:lnTo>
                      <a:pt x="8918" y="11939"/>
                    </a:lnTo>
                    <a:lnTo>
                      <a:pt x="9010" y="11955"/>
                    </a:lnTo>
                    <a:lnTo>
                      <a:pt x="9100" y="11970"/>
                    </a:lnTo>
                    <a:lnTo>
                      <a:pt x="9192" y="11984"/>
                    </a:lnTo>
                    <a:lnTo>
                      <a:pt x="9285" y="11996"/>
                    </a:lnTo>
                    <a:lnTo>
                      <a:pt x="9377" y="12007"/>
                    </a:lnTo>
                    <a:lnTo>
                      <a:pt x="9470" y="12016"/>
                    </a:lnTo>
                    <a:lnTo>
                      <a:pt x="9564" y="12024"/>
                    </a:lnTo>
                    <a:lnTo>
                      <a:pt x="9657" y="12031"/>
                    </a:lnTo>
                    <a:lnTo>
                      <a:pt x="9751" y="12036"/>
                    </a:lnTo>
                    <a:lnTo>
                      <a:pt x="9846" y="12040"/>
                    </a:lnTo>
                    <a:lnTo>
                      <a:pt x="9941" y="12042"/>
                    </a:lnTo>
                    <a:lnTo>
                      <a:pt x="10036" y="12044"/>
                    </a:lnTo>
                    <a:lnTo>
                      <a:pt x="10346" y="12035"/>
                    </a:lnTo>
                    <a:lnTo>
                      <a:pt x="10651" y="12012"/>
                    </a:lnTo>
                    <a:lnTo>
                      <a:pt x="10954" y="11974"/>
                    </a:lnTo>
                    <a:lnTo>
                      <a:pt x="11250" y="11921"/>
                    </a:lnTo>
                    <a:lnTo>
                      <a:pt x="11541" y="11854"/>
                    </a:lnTo>
                    <a:lnTo>
                      <a:pt x="11827" y="11773"/>
                    </a:lnTo>
                    <a:lnTo>
                      <a:pt x="12107" y="11678"/>
                    </a:lnTo>
                    <a:lnTo>
                      <a:pt x="12380" y="11570"/>
                    </a:lnTo>
                    <a:lnTo>
                      <a:pt x="12647" y="11449"/>
                    </a:lnTo>
                    <a:lnTo>
                      <a:pt x="12907" y="11317"/>
                    </a:lnTo>
                    <a:lnTo>
                      <a:pt x="13159" y="11171"/>
                    </a:lnTo>
                    <a:lnTo>
                      <a:pt x="13403" y="11015"/>
                    </a:lnTo>
                    <a:lnTo>
                      <a:pt x="13639" y="10847"/>
                    </a:lnTo>
                    <a:lnTo>
                      <a:pt x="13866" y="10669"/>
                    </a:lnTo>
                    <a:lnTo>
                      <a:pt x="14085" y="10479"/>
                    </a:lnTo>
                    <a:lnTo>
                      <a:pt x="14295" y="10280"/>
                    </a:lnTo>
                    <a:lnTo>
                      <a:pt x="14493" y="10070"/>
                    </a:lnTo>
                    <a:lnTo>
                      <a:pt x="14683" y="9852"/>
                    </a:lnTo>
                    <a:lnTo>
                      <a:pt x="14862" y="9625"/>
                    </a:lnTo>
                    <a:lnTo>
                      <a:pt x="15029" y="9389"/>
                    </a:lnTo>
                    <a:lnTo>
                      <a:pt x="15186" y="9144"/>
                    </a:lnTo>
                    <a:lnTo>
                      <a:pt x="15331" y="8892"/>
                    </a:lnTo>
                    <a:lnTo>
                      <a:pt x="15464" y="8632"/>
                    </a:lnTo>
                    <a:lnTo>
                      <a:pt x="15584" y="8365"/>
                    </a:lnTo>
                    <a:lnTo>
                      <a:pt x="15693" y="8092"/>
                    </a:lnTo>
                    <a:lnTo>
                      <a:pt x="15787" y="7812"/>
                    </a:lnTo>
                    <a:lnTo>
                      <a:pt x="15868" y="7526"/>
                    </a:lnTo>
                    <a:lnTo>
                      <a:pt x="15936" y="7235"/>
                    </a:lnTo>
                    <a:lnTo>
                      <a:pt x="15989" y="6939"/>
                    </a:lnTo>
                    <a:lnTo>
                      <a:pt x="16027" y="6638"/>
                    </a:lnTo>
                    <a:lnTo>
                      <a:pt x="16050" y="6332"/>
                    </a:lnTo>
                    <a:lnTo>
                      <a:pt x="16058" y="6022"/>
                    </a:lnTo>
                    <a:lnTo>
                      <a:pt x="16050" y="5712"/>
                    </a:lnTo>
                    <a:lnTo>
                      <a:pt x="16027" y="5407"/>
                    </a:lnTo>
                    <a:lnTo>
                      <a:pt x="15989" y="5104"/>
                    </a:lnTo>
                    <a:lnTo>
                      <a:pt x="15936" y="4808"/>
                    </a:lnTo>
                    <a:lnTo>
                      <a:pt x="15868" y="4517"/>
                    </a:lnTo>
                    <a:lnTo>
                      <a:pt x="15787" y="4231"/>
                    </a:lnTo>
                    <a:lnTo>
                      <a:pt x="15693" y="3951"/>
                    </a:lnTo>
                    <a:lnTo>
                      <a:pt x="15584" y="3678"/>
                    </a:lnTo>
                    <a:lnTo>
                      <a:pt x="15464" y="3411"/>
                    </a:lnTo>
                    <a:lnTo>
                      <a:pt x="15331" y="3151"/>
                    </a:lnTo>
                    <a:lnTo>
                      <a:pt x="15186" y="2899"/>
                    </a:lnTo>
                    <a:lnTo>
                      <a:pt x="15029" y="2655"/>
                    </a:lnTo>
                    <a:lnTo>
                      <a:pt x="14862" y="2419"/>
                    </a:lnTo>
                    <a:lnTo>
                      <a:pt x="14683" y="2191"/>
                    </a:lnTo>
                    <a:lnTo>
                      <a:pt x="14493" y="1973"/>
                    </a:lnTo>
                    <a:lnTo>
                      <a:pt x="14295" y="1763"/>
                    </a:lnTo>
                    <a:lnTo>
                      <a:pt x="14085" y="1565"/>
                    </a:lnTo>
                    <a:lnTo>
                      <a:pt x="13866" y="1375"/>
                    </a:lnTo>
                    <a:lnTo>
                      <a:pt x="13639" y="1196"/>
                    </a:lnTo>
                    <a:lnTo>
                      <a:pt x="13403" y="1029"/>
                    </a:lnTo>
                    <a:lnTo>
                      <a:pt x="13159" y="872"/>
                    </a:lnTo>
                    <a:lnTo>
                      <a:pt x="12907" y="727"/>
                    </a:lnTo>
                    <a:lnTo>
                      <a:pt x="12647" y="594"/>
                    </a:lnTo>
                    <a:lnTo>
                      <a:pt x="12380" y="474"/>
                    </a:lnTo>
                    <a:lnTo>
                      <a:pt x="12107" y="365"/>
                    </a:lnTo>
                    <a:lnTo>
                      <a:pt x="11827" y="271"/>
                    </a:lnTo>
                    <a:lnTo>
                      <a:pt x="11541" y="190"/>
                    </a:lnTo>
                    <a:lnTo>
                      <a:pt x="11250" y="122"/>
                    </a:lnTo>
                    <a:lnTo>
                      <a:pt x="10954" y="69"/>
                    </a:lnTo>
                    <a:lnTo>
                      <a:pt x="10651" y="31"/>
                    </a:lnTo>
                    <a:lnTo>
                      <a:pt x="10346" y="8"/>
                    </a:lnTo>
                    <a:lnTo>
                      <a:pt x="1003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34" name="Freeform 6"/>
              <p:cNvSpPr/>
              <p:nvPr>
                <p:custDataLst>
                  <p:tags r:id="rId30"/>
                </p:custDataLst>
              </p:nvPr>
            </p:nvSpPr>
            <p:spPr bwMode="auto">
              <a:xfrm>
                <a:off x="2284413" y="1185863"/>
                <a:ext cx="161925" cy="161925"/>
              </a:xfrm>
              <a:custGeom>
                <a:avLst/>
                <a:gdLst>
                  <a:gd name="T0" fmla="*/ 2977 w 3763"/>
                  <a:gd name="T1" fmla="*/ 40 h 3764"/>
                  <a:gd name="T2" fmla="*/ 2305 w 3763"/>
                  <a:gd name="T3" fmla="*/ 213 h 3764"/>
                  <a:gd name="T4" fmla="*/ 1691 w 3763"/>
                  <a:gd name="T5" fmla="*/ 509 h 3764"/>
                  <a:gd name="T6" fmla="*/ 1151 w 3763"/>
                  <a:gd name="T7" fmla="*/ 912 h 3764"/>
                  <a:gd name="T8" fmla="*/ 697 w 3763"/>
                  <a:gd name="T9" fmla="*/ 1411 h 3764"/>
                  <a:gd name="T10" fmla="*/ 346 w 3763"/>
                  <a:gd name="T11" fmla="*/ 1990 h 3764"/>
                  <a:gd name="T12" fmla="*/ 110 w 3763"/>
                  <a:gd name="T13" fmla="*/ 2635 h 3764"/>
                  <a:gd name="T14" fmla="*/ 5 w 3763"/>
                  <a:gd name="T15" fmla="*/ 3332 h 3764"/>
                  <a:gd name="T16" fmla="*/ 3 w 3763"/>
                  <a:gd name="T17" fmla="*/ 3551 h 3764"/>
                  <a:gd name="T18" fmla="*/ 15 w 3763"/>
                  <a:gd name="T19" fmla="*/ 3599 h 3764"/>
                  <a:gd name="T20" fmla="*/ 36 w 3763"/>
                  <a:gd name="T21" fmla="*/ 3643 h 3764"/>
                  <a:gd name="T22" fmla="*/ 65 w 3763"/>
                  <a:gd name="T23" fmla="*/ 3681 h 3764"/>
                  <a:gd name="T24" fmla="*/ 100 w 3763"/>
                  <a:gd name="T25" fmla="*/ 3713 h 3764"/>
                  <a:gd name="T26" fmla="*/ 142 w 3763"/>
                  <a:gd name="T27" fmla="*/ 3739 h 3764"/>
                  <a:gd name="T28" fmla="*/ 188 w 3763"/>
                  <a:gd name="T29" fmla="*/ 3756 h 3764"/>
                  <a:gd name="T30" fmla="*/ 237 w 3763"/>
                  <a:gd name="T31" fmla="*/ 3764 h 3764"/>
                  <a:gd name="T32" fmla="*/ 289 w 3763"/>
                  <a:gd name="T33" fmla="*/ 3761 h 3764"/>
                  <a:gd name="T34" fmla="*/ 337 w 3763"/>
                  <a:gd name="T35" fmla="*/ 3749 h 3764"/>
                  <a:gd name="T36" fmla="*/ 381 w 3763"/>
                  <a:gd name="T37" fmla="*/ 3728 h 3764"/>
                  <a:gd name="T38" fmla="*/ 419 w 3763"/>
                  <a:gd name="T39" fmla="*/ 3698 h 3764"/>
                  <a:gd name="T40" fmla="*/ 451 w 3763"/>
                  <a:gd name="T41" fmla="*/ 3663 h 3764"/>
                  <a:gd name="T42" fmla="*/ 476 w 3763"/>
                  <a:gd name="T43" fmla="*/ 3621 h 3764"/>
                  <a:gd name="T44" fmla="*/ 493 w 3763"/>
                  <a:gd name="T45" fmla="*/ 3576 h 3764"/>
                  <a:gd name="T46" fmla="*/ 501 w 3763"/>
                  <a:gd name="T47" fmla="*/ 3526 h 3764"/>
                  <a:gd name="T48" fmla="*/ 537 w 3763"/>
                  <a:gd name="T49" fmla="*/ 3054 h 3764"/>
                  <a:gd name="T50" fmla="*/ 684 w 3763"/>
                  <a:gd name="T51" fmla="*/ 2478 h 3764"/>
                  <a:gd name="T52" fmla="*/ 937 w 3763"/>
                  <a:gd name="T53" fmla="*/ 1952 h 3764"/>
                  <a:gd name="T54" fmla="*/ 1283 w 3763"/>
                  <a:gd name="T55" fmla="*/ 1488 h 3764"/>
                  <a:gd name="T56" fmla="*/ 1711 w 3763"/>
                  <a:gd name="T57" fmla="*/ 1100 h 3764"/>
                  <a:gd name="T58" fmla="*/ 2208 w 3763"/>
                  <a:gd name="T59" fmla="*/ 799 h 3764"/>
                  <a:gd name="T60" fmla="*/ 2760 w 3763"/>
                  <a:gd name="T61" fmla="*/ 596 h 3764"/>
                  <a:gd name="T62" fmla="*/ 3358 w 3763"/>
                  <a:gd name="T63" fmla="*/ 506 h 3764"/>
                  <a:gd name="T64" fmla="*/ 3550 w 3763"/>
                  <a:gd name="T65" fmla="*/ 499 h 3764"/>
                  <a:gd name="T66" fmla="*/ 3599 w 3763"/>
                  <a:gd name="T67" fmla="*/ 487 h 3764"/>
                  <a:gd name="T68" fmla="*/ 3643 w 3763"/>
                  <a:gd name="T69" fmla="*/ 466 h 3764"/>
                  <a:gd name="T70" fmla="*/ 3681 w 3763"/>
                  <a:gd name="T71" fmla="*/ 437 h 3764"/>
                  <a:gd name="T72" fmla="*/ 3713 w 3763"/>
                  <a:gd name="T73" fmla="*/ 402 h 3764"/>
                  <a:gd name="T74" fmla="*/ 3738 w 3763"/>
                  <a:gd name="T75" fmla="*/ 359 h 3764"/>
                  <a:gd name="T76" fmla="*/ 3755 w 3763"/>
                  <a:gd name="T77" fmla="*/ 313 h 3764"/>
                  <a:gd name="T78" fmla="*/ 3763 w 3763"/>
                  <a:gd name="T79" fmla="*/ 264 h 3764"/>
                  <a:gd name="T80" fmla="*/ 3760 w 3763"/>
                  <a:gd name="T81" fmla="*/ 213 h 3764"/>
                  <a:gd name="T82" fmla="*/ 3748 w 3763"/>
                  <a:gd name="T83" fmla="*/ 165 h 3764"/>
                  <a:gd name="T84" fmla="*/ 3727 w 3763"/>
                  <a:gd name="T85" fmla="*/ 120 h 3764"/>
                  <a:gd name="T86" fmla="*/ 3698 w 3763"/>
                  <a:gd name="T87" fmla="*/ 82 h 3764"/>
                  <a:gd name="T88" fmla="*/ 3663 w 3763"/>
                  <a:gd name="T89" fmla="*/ 50 h 3764"/>
                  <a:gd name="T90" fmla="*/ 3621 w 3763"/>
                  <a:gd name="T91" fmla="*/ 25 h 3764"/>
                  <a:gd name="T92" fmla="*/ 3574 w 3763"/>
                  <a:gd name="T93" fmla="*/ 8 h 3764"/>
                  <a:gd name="T94" fmla="*/ 3525 w 3763"/>
                  <a:gd name="T95" fmla="*/ 0 h 3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63" h="3764">
                    <a:moveTo>
                      <a:pt x="3512" y="0"/>
                    </a:moveTo>
                    <a:lnTo>
                      <a:pt x="3332" y="5"/>
                    </a:lnTo>
                    <a:lnTo>
                      <a:pt x="3153" y="18"/>
                    </a:lnTo>
                    <a:lnTo>
                      <a:pt x="2977" y="40"/>
                    </a:lnTo>
                    <a:lnTo>
                      <a:pt x="2805" y="71"/>
                    </a:lnTo>
                    <a:lnTo>
                      <a:pt x="2634" y="110"/>
                    </a:lnTo>
                    <a:lnTo>
                      <a:pt x="2467" y="158"/>
                    </a:lnTo>
                    <a:lnTo>
                      <a:pt x="2305" y="213"/>
                    </a:lnTo>
                    <a:lnTo>
                      <a:pt x="2145" y="276"/>
                    </a:lnTo>
                    <a:lnTo>
                      <a:pt x="1990" y="346"/>
                    </a:lnTo>
                    <a:lnTo>
                      <a:pt x="1838" y="424"/>
                    </a:lnTo>
                    <a:lnTo>
                      <a:pt x="1691" y="509"/>
                    </a:lnTo>
                    <a:lnTo>
                      <a:pt x="1548" y="600"/>
                    </a:lnTo>
                    <a:lnTo>
                      <a:pt x="1411" y="698"/>
                    </a:lnTo>
                    <a:lnTo>
                      <a:pt x="1278" y="802"/>
                    </a:lnTo>
                    <a:lnTo>
                      <a:pt x="1151" y="912"/>
                    </a:lnTo>
                    <a:lnTo>
                      <a:pt x="1028" y="1029"/>
                    </a:lnTo>
                    <a:lnTo>
                      <a:pt x="912" y="1151"/>
                    </a:lnTo>
                    <a:lnTo>
                      <a:pt x="801" y="1279"/>
                    </a:lnTo>
                    <a:lnTo>
                      <a:pt x="697" y="1411"/>
                    </a:lnTo>
                    <a:lnTo>
                      <a:pt x="600" y="1549"/>
                    </a:lnTo>
                    <a:lnTo>
                      <a:pt x="508" y="1691"/>
                    </a:lnTo>
                    <a:lnTo>
                      <a:pt x="423" y="1839"/>
                    </a:lnTo>
                    <a:lnTo>
                      <a:pt x="346" y="1990"/>
                    </a:lnTo>
                    <a:lnTo>
                      <a:pt x="276" y="2146"/>
                    </a:lnTo>
                    <a:lnTo>
                      <a:pt x="212" y="2305"/>
                    </a:lnTo>
                    <a:lnTo>
                      <a:pt x="157" y="2468"/>
                    </a:lnTo>
                    <a:lnTo>
                      <a:pt x="110" y="2635"/>
                    </a:lnTo>
                    <a:lnTo>
                      <a:pt x="71" y="2805"/>
                    </a:lnTo>
                    <a:lnTo>
                      <a:pt x="40" y="2978"/>
                    </a:lnTo>
                    <a:lnTo>
                      <a:pt x="18" y="3153"/>
                    </a:lnTo>
                    <a:lnTo>
                      <a:pt x="5" y="3332"/>
                    </a:lnTo>
                    <a:lnTo>
                      <a:pt x="0" y="3513"/>
                    </a:lnTo>
                    <a:lnTo>
                      <a:pt x="0" y="3526"/>
                    </a:lnTo>
                    <a:lnTo>
                      <a:pt x="1" y="3539"/>
                    </a:lnTo>
                    <a:lnTo>
                      <a:pt x="3" y="3551"/>
                    </a:lnTo>
                    <a:lnTo>
                      <a:pt x="5" y="3563"/>
                    </a:lnTo>
                    <a:lnTo>
                      <a:pt x="8" y="3576"/>
                    </a:lnTo>
                    <a:lnTo>
                      <a:pt x="11" y="3587"/>
                    </a:lnTo>
                    <a:lnTo>
                      <a:pt x="15" y="3599"/>
                    </a:lnTo>
                    <a:lnTo>
                      <a:pt x="20" y="3610"/>
                    </a:lnTo>
                    <a:lnTo>
                      <a:pt x="25" y="3621"/>
                    </a:lnTo>
                    <a:lnTo>
                      <a:pt x="30" y="3632"/>
                    </a:lnTo>
                    <a:lnTo>
                      <a:pt x="36" y="3643"/>
                    </a:lnTo>
                    <a:lnTo>
                      <a:pt x="43" y="3653"/>
                    </a:lnTo>
                    <a:lnTo>
                      <a:pt x="50" y="3663"/>
                    </a:lnTo>
                    <a:lnTo>
                      <a:pt x="57" y="3672"/>
                    </a:lnTo>
                    <a:lnTo>
                      <a:pt x="65" y="3681"/>
                    </a:lnTo>
                    <a:lnTo>
                      <a:pt x="73" y="3690"/>
                    </a:lnTo>
                    <a:lnTo>
                      <a:pt x="82" y="3698"/>
                    </a:lnTo>
                    <a:lnTo>
                      <a:pt x="91" y="3706"/>
                    </a:lnTo>
                    <a:lnTo>
                      <a:pt x="100" y="3713"/>
                    </a:lnTo>
                    <a:lnTo>
                      <a:pt x="110" y="3721"/>
                    </a:lnTo>
                    <a:lnTo>
                      <a:pt x="120" y="3728"/>
                    </a:lnTo>
                    <a:lnTo>
                      <a:pt x="131" y="3734"/>
                    </a:lnTo>
                    <a:lnTo>
                      <a:pt x="142" y="3739"/>
                    </a:lnTo>
                    <a:lnTo>
                      <a:pt x="153" y="3744"/>
                    </a:lnTo>
                    <a:lnTo>
                      <a:pt x="164" y="3749"/>
                    </a:lnTo>
                    <a:lnTo>
                      <a:pt x="176" y="3753"/>
                    </a:lnTo>
                    <a:lnTo>
                      <a:pt x="188" y="3756"/>
                    </a:lnTo>
                    <a:lnTo>
                      <a:pt x="200" y="3759"/>
                    </a:lnTo>
                    <a:lnTo>
                      <a:pt x="212" y="3761"/>
                    </a:lnTo>
                    <a:lnTo>
                      <a:pt x="224" y="3763"/>
                    </a:lnTo>
                    <a:lnTo>
                      <a:pt x="237" y="3764"/>
                    </a:lnTo>
                    <a:lnTo>
                      <a:pt x="250" y="3764"/>
                    </a:lnTo>
                    <a:lnTo>
                      <a:pt x="264" y="3764"/>
                    </a:lnTo>
                    <a:lnTo>
                      <a:pt x="276" y="3763"/>
                    </a:lnTo>
                    <a:lnTo>
                      <a:pt x="289" y="3761"/>
                    </a:lnTo>
                    <a:lnTo>
                      <a:pt x="301" y="3759"/>
                    </a:lnTo>
                    <a:lnTo>
                      <a:pt x="313" y="3756"/>
                    </a:lnTo>
                    <a:lnTo>
                      <a:pt x="325" y="3753"/>
                    </a:lnTo>
                    <a:lnTo>
                      <a:pt x="337" y="3749"/>
                    </a:lnTo>
                    <a:lnTo>
                      <a:pt x="348" y="3744"/>
                    </a:lnTo>
                    <a:lnTo>
                      <a:pt x="359" y="3739"/>
                    </a:lnTo>
                    <a:lnTo>
                      <a:pt x="370" y="3734"/>
                    </a:lnTo>
                    <a:lnTo>
                      <a:pt x="381" y="3728"/>
                    </a:lnTo>
                    <a:lnTo>
                      <a:pt x="391" y="3721"/>
                    </a:lnTo>
                    <a:lnTo>
                      <a:pt x="401" y="3713"/>
                    </a:lnTo>
                    <a:lnTo>
                      <a:pt x="410" y="3706"/>
                    </a:lnTo>
                    <a:lnTo>
                      <a:pt x="419" y="3698"/>
                    </a:lnTo>
                    <a:lnTo>
                      <a:pt x="428" y="3690"/>
                    </a:lnTo>
                    <a:lnTo>
                      <a:pt x="436" y="3681"/>
                    </a:lnTo>
                    <a:lnTo>
                      <a:pt x="444" y="3672"/>
                    </a:lnTo>
                    <a:lnTo>
                      <a:pt x="451" y="3663"/>
                    </a:lnTo>
                    <a:lnTo>
                      <a:pt x="458" y="3653"/>
                    </a:lnTo>
                    <a:lnTo>
                      <a:pt x="465" y="3643"/>
                    </a:lnTo>
                    <a:lnTo>
                      <a:pt x="471" y="3632"/>
                    </a:lnTo>
                    <a:lnTo>
                      <a:pt x="476" y="3621"/>
                    </a:lnTo>
                    <a:lnTo>
                      <a:pt x="481" y="3610"/>
                    </a:lnTo>
                    <a:lnTo>
                      <a:pt x="486" y="3599"/>
                    </a:lnTo>
                    <a:lnTo>
                      <a:pt x="490" y="3587"/>
                    </a:lnTo>
                    <a:lnTo>
                      <a:pt x="493" y="3576"/>
                    </a:lnTo>
                    <a:lnTo>
                      <a:pt x="496" y="3563"/>
                    </a:lnTo>
                    <a:lnTo>
                      <a:pt x="498" y="3551"/>
                    </a:lnTo>
                    <a:lnTo>
                      <a:pt x="500" y="3539"/>
                    </a:lnTo>
                    <a:lnTo>
                      <a:pt x="501" y="3526"/>
                    </a:lnTo>
                    <a:lnTo>
                      <a:pt x="501" y="3513"/>
                    </a:lnTo>
                    <a:lnTo>
                      <a:pt x="505" y="3358"/>
                    </a:lnTo>
                    <a:lnTo>
                      <a:pt x="517" y="3205"/>
                    </a:lnTo>
                    <a:lnTo>
                      <a:pt x="537" y="3054"/>
                    </a:lnTo>
                    <a:lnTo>
                      <a:pt x="563" y="2907"/>
                    </a:lnTo>
                    <a:lnTo>
                      <a:pt x="596" y="2760"/>
                    </a:lnTo>
                    <a:lnTo>
                      <a:pt x="637" y="2618"/>
                    </a:lnTo>
                    <a:lnTo>
                      <a:pt x="684" y="2478"/>
                    </a:lnTo>
                    <a:lnTo>
                      <a:pt x="738" y="2341"/>
                    </a:lnTo>
                    <a:lnTo>
                      <a:pt x="798" y="2208"/>
                    </a:lnTo>
                    <a:lnTo>
                      <a:pt x="865" y="2078"/>
                    </a:lnTo>
                    <a:lnTo>
                      <a:pt x="937" y="1952"/>
                    </a:lnTo>
                    <a:lnTo>
                      <a:pt x="1015" y="1830"/>
                    </a:lnTo>
                    <a:lnTo>
                      <a:pt x="1100" y="1711"/>
                    </a:lnTo>
                    <a:lnTo>
                      <a:pt x="1189" y="1598"/>
                    </a:lnTo>
                    <a:lnTo>
                      <a:pt x="1283" y="1488"/>
                    </a:lnTo>
                    <a:lnTo>
                      <a:pt x="1384" y="1384"/>
                    </a:lnTo>
                    <a:lnTo>
                      <a:pt x="1488" y="1285"/>
                    </a:lnTo>
                    <a:lnTo>
                      <a:pt x="1597" y="1189"/>
                    </a:lnTo>
                    <a:lnTo>
                      <a:pt x="1711" y="1100"/>
                    </a:lnTo>
                    <a:lnTo>
                      <a:pt x="1829" y="1017"/>
                    </a:lnTo>
                    <a:lnTo>
                      <a:pt x="1952" y="937"/>
                    </a:lnTo>
                    <a:lnTo>
                      <a:pt x="2077" y="865"/>
                    </a:lnTo>
                    <a:lnTo>
                      <a:pt x="2208" y="799"/>
                    </a:lnTo>
                    <a:lnTo>
                      <a:pt x="2340" y="739"/>
                    </a:lnTo>
                    <a:lnTo>
                      <a:pt x="2478" y="685"/>
                    </a:lnTo>
                    <a:lnTo>
                      <a:pt x="2617" y="637"/>
                    </a:lnTo>
                    <a:lnTo>
                      <a:pt x="2760" y="596"/>
                    </a:lnTo>
                    <a:lnTo>
                      <a:pt x="2906" y="563"/>
                    </a:lnTo>
                    <a:lnTo>
                      <a:pt x="3054" y="537"/>
                    </a:lnTo>
                    <a:lnTo>
                      <a:pt x="3204" y="517"/>
                    </a:lnTo>
                    <a:lnTo>
                      <a:pt x="3358" y="506"/>
                    </a:lnTo>
                    <a:lnTo>
                      <a:pt x="3512" y="502"/>
                    </a:lnTo>
                    <a:lnTo>
                      <a:pt x="3525" y="502"/>
                    </a:lnTo>
                    <a:lnTo>
                      <a:pt x="3538" y="501"/>
                    </a:lnTo>
                    <a:lnTo>
                      <a:pt x="3550" y="499"/>
                    </a:lnTo>
                    <a:lnTo>
                      <a:pt x="3562" y="497"/>
                    </a:lnTo>
                    <a:lnTo>
                      <a:pt x="3574" y="494"/>
                    </a:lnTo>
                    <a:lnTo>
                      <a:pt x="3587" y="491"/>
                    </a:lnTo>
                    <a:lnTo>
                      <a:pt x="3599" y="487"/>
                    </a:lnTo>
                    <a:lnTo>
                      <a:pt x="3610" y="482"/>
                    </a:lnTo>
                    <a:lnTo>
                      <a:pt x="3621" y="477"/>
                    </a:lnTo>
                    <a:lnTo>
                      <a:pt x="3632" y="472"/>
                    </a:lnTo>
                    <a:lnTo>
                      <a:pt x="3643" y="466"/>
                    </a:lnTo>
                    <a:lnTo>
                      <a:pt x="3653" y="459"/>
                    </a:lnTo>
                    <a:lnTo>
                      <a:pt x="3663" y="452"/>
                    </a:lnTo>
                    <a:lnTo>
                      <a:pt x="3672" y="445"/>
                    </a:lnTo>
                    <a:lnTo>
                      <a:pt x="3681" y="437"/>
                    </a:lnTo>
                    <a:lnTo>
                      <a:pt x="3690" y="429"/>
                    </a:lnTo>
                    <a:lnTo>
                      <a:pt x="3698" y="420"/>
                    </a:lnTo>
                    <a:lnTo>
                      <a:pt x="3706" y="411"/>
                    </a:lnTo>
                    <a:lnTo>
                      <a:pt x="3713" y="402"/>
                    </a:lnTo>
                    <a:lnTo>
                      <a:pt x="3720" y="391"/>
                    </a:lnTo>
                    <a:lnTo>
                      <a:pt x="3727" y="381"/>
                    </a:lnTo>
                    <a:lnTo>
                      <a:pt x="3733" y="370"/>
                    </a:lnTo>
                    <a:lnTo>
                      <a:pt x="3738" y="359"/>
                    </a:lnTo>
                    <a:lnTo>
                      <a:pt x="3743" y="348"/>
                    </a:lnTo>
                    <a:lnTo>
                      <a:pt x="3748" y="337"/>
                    </a:lnTo>
                    <a:lnTo>
                      <a:pt x="3752" y="325"/>
                    </a:lnTo>
                    <a:lnTo>
                      <a:pt x="3755" y="313"/>
                    </a:lnTo>
                    <a:lnTo>
                      <a:pt x="3758" y="301"/>
                    </a:lnTo>
                    <a:lnTo>
                      <a:pt x="3760" y="289"/>
                    </a:lnTo>
                    <a:lnTo>
                      <a:pt x="3762" y="276"/>
                    </a:lnTo>
                    <a:lnTo>
                      <a:pt x="3763" y="264"/>
                    </a:lnTo>
                    <a:lnTo>
                      <a:pt x="3763" y="251"/>
                    </a:lnTo>
                    <a:lnTo>
                      <a:pt x="3763" y="238"/>
                    </a:lnTo>
                    <a:lnTo>
                      <a:pt x="3762" y="225"/>
                    </a:lnTo>
                    <a:lnTo>
                      <a:pt x="3760" y="213"/>
                    </a:lnTo>
                    <a:lnTo>
                      <a:pt x="3758" y="201"/>
                    </a:lnTo>
                    <a:lnTo>
                      <a:pt x="3755" y="188"/>
                    </a:lnTo>
                    <a:lnTo>
                      <a:pt x="3752" y="177"/>
                    </a:lnTo>
                    <a:lnTo>
                      <a:pt x="3748" y="165"/>
                    </a:lnTo>
                    <a:lnTo>
                      <a:pt x="3743" y="154"/>
                    </a:lnTo>
                    <a:lnTo>
                      <a:pt x="3738" y="143"/>
                    </a:lnTo>
                    <a:lnTo>
                      <a:pt x="3733" y="132"/>
                    </a:lnTo>
                    <a:lnTo>
                      <a:pt x="3727" y="120"/>
                    </a:lnTo>
                    <a:lnTo>
                      <a:pt x="3720" y="110"/>
                    </a:lnTo>
                    <a:lnTo>
                      <a:pt x="3713" y="100"/>
                    </a:lnTo>
                    <a:lnTo>
                      <a:pt x="3706" y="91"/>
                    </a:lnTo>
                    <a:lnTo>
                      <a:pt x="3698" y="82"/>
                    </a:lnTo>
                    <a:lnTo>
                      <a:pt x="3690" y="73"/>
                    </a:lnTo>
                    <a:lnTo>
                      <a:pt x="3681" y="65"/>
                    </a:lnTo>
                    <a:lnTo>
                      <a:pt x="3672" y="57"/>
                    </a:lnTo>
                    <a:lnTo>
                      <a:pt x="3663" y="50"/>
                    </a:lnTo>
                    <a:lnTo>
                      <a:pt x="3653" y="43"/>
                    </a:lnTo>
                    <a:lnTo>
                      <a:pt x="3643" y="36"/>
                    </a:lnTo>
                    <a:lnTo>
                      <a:pt x="3632" y="30"/>
                    </a:lnTo>
                    <a:lnTo>
                      <a:pt x="3621" y="25"/>
                    </a:lnTo>
                    <a:lnTo>
                      <a:pt x="3610" y="20"/>
                    </a:lnTo>
                    <a:lnTo>
                      <a:pt x="3599" y="15"/>
                    </a:lnTo>
                    <a:lnTo>
                      <a:pt x="3587" y="11"/>
                    </a:lnTo>
                    <a:lnTo>
                      <a:pt x="3574" y="8"/>
                    </a:lnTo>
                    <a:lnTo>
                      <a:pt x="3562" y="5"/>
                    </a:lnTo>
                    <a:lnTo>
                      <a:pt x="3550" y="3"/>
                    </a:lnTo>
                    <a:lnTo>
                      <a:pt x="3538" y="1"/>
                    </a:lnTo>
                    <a:lnTo>
                      <a:pt x="3525" y="0"/>
                    </a:lnTo>
                    <a:lnTo>
                      <a:pt x="35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sp>
          <p:nvSpPr>
            <p:cNvPr id="35" name="Freeform 55"/>
            <p:cNvSpPr>
              <a:spLocks noEditPoints="1"/>
            </p:cNvSpPr>
            <p:nvPr>
              <p:custDataLst>
                <p:tags r:id="rId17"/>
              </p:custDataLst>
            </p:nvPr>
          </p:nvSpPr>
          <p:spPr bwMode="auto">
            <a:xfrm>
              <a:off x="14093" y="3820"/>
              <a:ext cx="754" cy="542"/>
            </a:xfrm>
            <a:custGeom>
              <a:avLst/>
              <a:gdLst>
                <a:gd name="T0" fmla="*/ 2486 w 16058"/>
                <a:gd name="T1" fmla="*/ 10403 h 11544"/>
                <a:gd name="T2" fmla="*/ 1591 w 16058"/>
                <a:gd name="T3" fmla="*/ 9798 h 11544"/>
                <a:gd name="T4" fmla="*/ 1075 w 16058"/>
                <a:gd name="T5" fmla="*/ 8845 h 11544"/>
                <a:gd name="T6" fmla="*/ 1034 w 16058"/>
                <a:gd name="T7" fmla="*/ 7911 h 11544"/>
                <a:gd name="T8" fmla="*/ 1269 w 16058"/>
                <a:gd name="T9" fmla="*/ 7227 h 11544"/>
                <a:gd name="T10" fmla="*/ 1712 w 16058"/>
                <a:gd name="T11" fmla="*/ 6654 h 11544"/>
                <a:gd name="T12" fmla="*/ 2311 w 16058"/>
                <a:gd name="T13" fmla="*/ 6236 h 11544"/>
                <a:gd name="T14" fmla="*/ 2677 w 16058"/>
                <a:gd name="T15" fmla="*/ 5951 h 11544"/>
                <a:gd name="T16" fmla="*/ 2739 w 16058"/>
                <a:gd name="T17" fmla="*/ 5626 h 11544"/>
                <a:gd name="T18" fmla="*/ 2564 w 16058"/>
                <a:gd name="T19" fmla="*/ 5102 h 11544"/>
                <a:gd name="T20" fmla="*/ 2509 w 16058"/>
                <a:gd name="T21" fmla="*/ 4790 h 11544"/>
                <a:gd name="T22" fmla="*/ 2634 w 16058"/>
                <a:gd name="T23" fmla="*/ 4225 h 11544"/>
                <a:gd name="T24" fmla="*/ 3014 w 16058"/>
                <a:gd name="T25" fmla="*/ 3763 h 11544"/>
                <a:gd name="T26" fmla="*/ 3573 w 16058"/>
                <a:gd name="T27" fmla="*/ 3528 h 11544"/>
                <a:gd name="T28" fmla="*/ 4022 w 16058"/>
                <a:gd name="T29" fmla="*/ 3524 h 11544"/>
                <a:gd name="T30" fmla="*/ 4410 w 16058"/>
                <a:gd name="T31" fmla="*/ 3616 h 11544"/>
                <a:gd name="T32" fmla="*/ 4822 w 16058"/>
                <a:gd name="T33" fmla="*/ 3718 h 11544"/>
                <a:gd name="T34" fmla="*/ 5077 w 16058"/>
                <a:gd name="T35" fmla="*/ 3578 h 11544"/>
                <a:gd name="T36" fmla="*/ 5304 w 16058"/>
                <a:gd name="T37" fmla="*/ 3154 h 11544"/>
                <a:gd name="T38" fmla="*/ 5986 w 16058"/>
                <a:gd name="T39" fmla="*/ 2112 h 11544"/>
                <a:gd name="T40" fmla="*/ 6970 w 16058"/>
                <a:gd name="T41" fmla="*/ 1377 h 11544"/>
                <a:gd name="T42" fmla="*/ 8153 w 16058"/>
                <a:gd name="T43" fmla="*/ 1025 h 11544"/>
                <a:gd name="T44" fmla="*/ 9661 w 16058"/>
                <a:gd name="T45" fmla="*/ 1190 h 11544"/>
                <a:gd name="T46" fmla="*/ 10994 w 16058"/>
                <a:gd name="T47" fmla="*/ 2023 h 11544"/>
                <a:gd name="T48" fmla="*/ 11831 w 16058"/>
                <a:gd name="T49" fmla="*/ 3370 h 11544"/>
                <a:gd name="T50" fmla="*/ 12046 w 16058"/>
                <a:gd name="T51" fmla="*/ 4561 h 11544"/>
                <a:gd name="T52" fmla="*/ 12173 w 16058"/>
                <a:gd name="T53" fmla="*/ 4853 h 11544"/>
                <a:gd name="T54" fmla="*/ 12517 w 16058"/>
                <a:gd name="T55" fmla="*/ 5002 h 11544"/>
                <a:gd name="T56" fmla="*/ 13610 w 16058"/>
                <a:gd name="T57" fmla="*/ 5356 h 11544"/>
                <a:gd name="T58" fmla="*/ 14494 w 16058"/>
                <a:gd name="T59" fmla="*/ 6116 h 11544"/>
                <a:gd name="T60" fmla="*/ 14988 w 16058"/>
                <a:gd name="T61" fmla="*/ 7177 h 11544"/>
                <a:gd name="T62" fmla="*/ 14968 w 16058"/>
                <a:gd name="T63" fmla="*/ 8469 h 11544"/>
                <a:gd name="T64" fmla="*/ 14337 w 16058"/>
                <a:gd name="T65" fmla="*/ 9634 h 11544"/>
                <a:gd name="T66" fmla="*/ 13243 w 16058"/>
                <a:gd name="T67" fmla="*/ 10372 h 11544"/>
                <a:gd name="T68" fmla="*/ 12944 w 16058"/>
                <a:gd name="T69" fmla="*/ 3664 h 11544"/>
                <a:gd name="T70" fmla="*/ 12111 w 16058"/>
                <a:gd name="T71" fmla="*/ 1788 h 11544"/>
                <a:gd name="T72" fmla="*/ 10564 w 16058"/>
                <a:gd name="T73" fmla="*/ 487 h 11544"/>
                <a:gd name="T74" fmla="*/ 8531 w 16058"/>
                <a:gd name="T75" fmla="*/ 0 h 11544"/>
                <a:gd name="T76" fmla="*/ 6922 w 16058"/>
                <a:gd name="T77" fmla="*/ 297 h 11544"/>
                <a:gd name="T78" fmla="*/ 5572 w 16058"/>
                <a:gd name="T79" fmla="*/ 1115 h 11544"/>
                <a:gd name="T80" fmla="*/ 4587 w 16058"/>
                <a:gd name="T81" fmla="*/ 2341 h 11544"/>
                <a:gd name="T82" fmla="*/ 4112 w 16058"/>
                <a:gd name="T83" fmla="*/ 2541 h 11544"/>
                <a:gd name="T84" fmla="*/ 3533 w 16058"/>
                <a:gd name="T85" fmla="*/ 2521 h 11544"/>
                <a:gd name="T86" fmla="*/ 2501 w 16058"/>
                <a:gd name="T87" fmla="*/ 2896 h 11544"/>
                <a:gd name="T88" fmla="*/ 1778 w 16058"/>
                <a:gd name="T89" fmla="*/ 3692 h 11544"/>
                <a:gd name="T90" fmla="*/ 1505 w 16058"/>
                <a:gd name="T91" fmla="*/ 4768 h 11544"/>
                <a:gd name="T92" fmla="*/ 1558 w 16058"/>
                <a:gd name="T93" fmla="*/ 5217 h 11544"/>
                <a:gd name="T94" fmla="*/ 1281 w 16058"/>
                <a:gd name="T95" fmla="*/ 5706 h 11544"/>
                <a:gd name="T96" fmla="*/ 564 w 16058"/>
                <a:gd name="T97" fmla="*/ 6461 h 11544"/>
                <a:gd name="T98" fmla="*/ 118 w 16058"/>
                <a:gd name="T99" fmla="*/ 7414 h 11544"/>
                <a:gd name="T100" fmla="*/ 17 w 16058"/>
                <a:gd name="T101" fmla="*/ 8615 h 11544"/>
                <a:gd name="T102" fmla="*/ 557 w 16058"/>
                <a:gd name="T103" fmla="*/ 10106 h 11544"/>
                <a:gd name="T104" fmla="*/ 1707 w 16058"/>
                <a:gd name="T105" fmla="*/ 11150 h 11544"/>
                <a:gd name="T106" fmla="*/ 3262 w 16058"/>
                <a:gd name="T107" fmla="*/ 11543 h 11544"/>
                <a:gd name="T108" fmla="*/ 13589 w 16058"/>
                <a:gd name="T109" fmla="*/ 11315 h 11544"/>
                <a:gd name="T110" fmla="*/ 15080 w 16058"/>
                <a:gd name="T111" fmla="*/ 10310 h 11544"/>
                <a:gd name="T112" fmla="*/ 15940 w 16058"/>
                <a:gd name="T113" fmla="*/ 8720 h 11544"/>
                <a:gd name="T114" fmla="*/ 15965 w 16058"/>
                <a:gd name="T115" fmla="*/ 6945 h 11544"/>
                <a:gd name="T116" fmla="*/ 15283 w 16058"/>
                <a:gd name="T117" fmla="*/ 5493 h 11544"/>
                <a:gd name="T118" fmla="*/ 14075 w 16058"/>
                <a:gd name="T119" fmla="*/ 4467 h 11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58" h="11544">
                  <a:moveTo>
                    <a:pt x="12294" y="10539"/>
                  </a:moveTo>
                  <a:lnTo>
                    <a:pt x="12294" y="10540"/>
                  </a:lnTo>
                  <a:lnTo>
                    <a:pt x="3262" y="10540"/>
                  </a:lnTo>
                  <a:lnTo>
                    <a:pt x="3145" y="10537"/>
                  </a:lnTo>
                  <a:lnTo>
                    <a:pt x="3031" y="10528"/>
                  </a:lnTo>
                  <a:lnTo>
                    <a:pt x="2919" y="10514"/>
                  </a:lnTo>
                  <a:lnTo>
                    <a:pt x="2807" y="10494"/>
                  </a:lnTo>
                  <a:lnTo>
                    <a:pt x="2698" y="10469"/>
                  </a:lnTo>
                  <a:lnTo>
                    <a:pt x="2591" y="10438"/>
                  </a:lnTo>
                  <a:lnTo>
                    <a:pt x="2486" y="10403"/>
                  </a:lnTo>
                  <a:lnTo>
                    <a:pt x="2384" y="10363"/>
                  </a:lnTo>
                  <a:lnTo>
                    <a:pt x="2284" y="10316"/>
                  </a:lnTo>
                  <a:lnTo>
                    <a:pt x="2187" y="10267"/>
                  </a:lnTo>
                  <a:lnTo>
                    <a:pt x="2092" y="10212"/>
                  </a:lnTo>
                  <a:lnTo>
                    <a:pt x="2000" y="10154"/>
                  </a:lnTo>
                  <a:lnTo>
                    <a:pt x="1912" y="10091"/>
                  </a:lnTo>
                  <a:lnTo>
                    <a:pt x="1827" y="10023"/>
                  </a:lnTo>
                  <a:lnTo>
                    <a:pt x="1744" y="9952"/>
                  </a:lnTo>
                  <a:lnTo>
                    <a:pt x="1666" y="9878"/>
                  </a:lnTo>
                  <a:lnTo>
                    <a:pt x="1591" y="9798"/>
                  </a:lnTo>
                  <a:lnTo>
                    <a:pt x="1520" y="9717"/>
                  </a:lnTo>
                  <a:lnTo>
                    <a:pt x="1453" y="9632"/>
                  </a:lnTo>
                  <a:lnTo>
                    <a:pt x="1390" y="9543"/>
                  </a:lnTo>
                  <a:lnTo>
                    <a:pt x="1331" y="9451"/>
                  </a:lnTo>
                  <a:lnTo>
                    <a:pt x="1277" y="9357"/>
                  </a:lnTo>
                  <a:lnTo>
                    <a:pt x="1226" y="9259"/>
                  </a:lnTo>
                  <a:lnTo>
                    <a:pt x="1181" y="9159"/>
                  </a:lnTo>
                  <a:lnTo>
                    <a:pt x="1141" y="9057"/>
                  </a:lnTo>
                  <a:lnTo>
                    <a:pt x="1105" y="8952"/>
                  </a:lnTo>
                  <a:lnTo>
                    <a:pt x="1075" y="8845"/>
                  </a:lnTo>
                  <a:lnTo>
                    <a:pt x="1050" y="8736"/>
                  </a:lnTo>
                  <a:lnTo>
                    <a:pt x="1030" y="8624"/>
                  </a:lnTo>
                  <a:lnTo>
                    <a:pt x="1016" y="8512"/>
                  </a:lnTo>
                  <a:lnTo>
                    <a:pt x="1007" y="8397"/>
                  </a:lnTo>
                  <a:lnTo>
                    <a:pt x="1004" y="8281"/>
                  </a:lnTo>
                  <a:lnTo>
                    <a:pt x="1005" y="8207"/>
                  </a:lnTo>
                  <a:lnTo>
                    <a:pt x="1009" y="8131"/>
                  </a:lnTo>
                  <a:lnTo>
                    <a:pt x="1015" y="8057"/>
                  </a:lnTo>
                  <a:lnTo>
                    <a:pt x="1024" y="7984"/>
                  </a:lnTo>
                  <a:lnTo>
                    <a:pt x="1034" y="7911"/>
                  </a:lnTo>
                  <a:lnTo>
                    <a:pt x="1048" y="7839"/>
                  </a:lnTo>
                  <a:lnTo>
                    <a:pt x="1063" y="7768"/>
                  </a:lnTo>
                  <a:lnTo>
                    <a:pt x="1081" y="7697"/>
                  </a:lnTo>
                  <a:lnTo>
                    <a:pt x="1101" y="7627"/>
                  </a:lnTo>
                  <a:lnTo>
                    <a:pt x="1123" y="7558"/>
                  </a:lnTo>
                  <a:lnTo>
                    <a:pt x="1148" y="7490"/>
                  </a:lnTo>
                  <a:lnTo>
                    <a:pt x="1175" y="7423"/>
                  </a:lnTo>
                  <a:lnTo>
                    <a:pt x="1203" y="7356"/>
                  </a:lnTo>
                  <a:lnTo>
                    <a:pt x="1235" y="7291"/>
                  </a:lnTo>
                  <a:lnTo>
                    <a:pt x="1269" y="7227"/>
                  </a:lnTo>
                  <a:lnTo>
                    <a:pt x="1304" y="7165"/>
                  </a:lnTo>
                  <a:lnTo>
                    <a:pt x="1341" y="7102"/>
                  </a:lnTo>
                  <a:lnTo>
                    <a:pt x="1381" y="7041"/>
                  </a:lnTo>
                  <a:lnTo>
                    <a:pt x="1422" y="6982"/>
                  </a:lnTo>
                  <a:lnTo>
                    <a:pt x="1465" y="6924"/>
                  </a:lnTo>
                  <a:lnTo>
                    <a:pt x="1511" y="6867"/>
                  </a:lnTo>
                  <a:lnTo>
                    <a:pt x="1559" y="6811"/>
                  </a:lnTo>
                  <a:lnTo>
                    <a:pt x="1608" y="6757"/>
                  </a:lnTo>
                  <a:lnTo>
                    <a:pt x="1659" y="6705"/>
                  </a:lnTo>
                  <a:lnTo>
                    <a:pt x="1712" y="6654"/>
                  </a:lnTo>
                  <a:lnTo>
                    <a:pt x="1767" y="6604"/>
                  </a:lnTo>
                  <a:lnTo>
                    <a:pt x="1825" y="6555"/>
                  </a:lnTo>
                  <a:lnTo>
                    <a:pt x="1883" y="6509"/>
                  </a:lnTo>
                  <a:lnTo>
                    <a:pt x="1943" y="6464"/>
                  </a:lnTo>
                  <a:lnTo>
                    <a:pt x="2005" y="6421"/>
                  </a:lnTo>
                  <a:lnTo>
                    <a:pt x="2069" y="6380"/>
                  </a:lnTo>
                  <a:lnTo>
                    <a:pt x="2135" y="6341"/>
                  </a:lnTo>
                  <a:lnTo>
                    <a:pt x="2198" y="6304"/>
                  </a:lnTo>
                  <a:lnTo>
                    <a:pt x="2256" y="6269"/>
                  </a:lnTo>
                  <a:lnTo>
                    <a:pt x="2311" y="6236"/>
                  </a:lnTo>
                  <a:lnTo>
                    <a:pt x="2364" y="6205"/>
                  </a:lnTo>
                  <a:lnTo>
                    <a:pt x="2412" y="6174"/>
                  </a:lnTo>
                  <a:lnTo>
                    <a:pt x="2456" y="6145"/>
                  </a:lnTo>
                  <a:lnTo>
                    <a:pt x="2498" y="6116"/>
                  </a:lnTo>
                  <a:lnTo>
                    <a:pt x="2535" y="6088"/>
                  </a:lnTo>
                  <a:lnTo>
                    <a:pt x="2570" y="6061"/>
                  </a:lnTo>
                  <a:lnTo>
                    <a:pt x="2601" y="6033"/>
                  </a:lnTo>
                  <a:lnTo>
                    <a:pt x="2629" y="6006"/>
                  </a:lnTo>
                  <a:lnTo>
                    <a:pt x="2655" y="5979"/>
                  </a:lnTo>
                  <a:lnTo>
                    <a:pt x="2677" y="5951"/>
                  </a:lnTo>
                  <a:lnTo>
                    <a:pt x="2696" y="5923"/>
                  </a:lnTo>
                  <a:lnTo>
                    <a:pt x="2712" y="5895"/>
                  </a:lnTo>
                  <a:lnTo>
                    <a:pt x="2725" y="5866"/>
                  </a:lnTo>
                  <a:lnTo>
                    <a:pt x="2735" y="5836"/>
                  </a:lnTo>
                  <a:lnTo>
                    <a:pt x="2742" y="5805"/>
                  </a:lnTo>
                  <a:lnTo>
                    <a:pt x="2747" y="5773"/>
                  </a:lnTo>
                  <a:lnTo>
                    <a:pt x="2748" y="5738"/>
                  </a:lnTo>
                  <a:lnTo>
                    <a:pt x="2748" y="5703"/>
                  </a:lnTo>
                  <a:lnTo>
                    <a:pt x="2744" y="5665"/>
                  </a:lnTo>
                  <a:lnTo>
                    <a:pt x="2739" y="5626"/>
                  </a:lnTo>
                  <a:lnTo>
                    <a:pt x="2730" y="5585"/>
                  </a:lnTo>
                  <a:lnTo>
                    <a:pt x="2720" y="5542"/>
                  </a:lnTo>
                  <a:lnTo>
                    <a:pt x="2707" y="5495"/>
                  </a:lnTo>
                  <a:lnTo>
                    <a:pt x="2691" y="5446"/>
                  </a:lnTo>
                  <a:lnTo>
                    <a:pt x="2674" y="5395"/>
                  </a:lnTo>
                  <a:lnTo>
                    <a:pt x="2654" y="5340"/>
                  </a:lnTo>
                  <a:lnTo>
                    <a:pt x="2632" y="5282"/>
                  </a:lnTo>
                  <a:lnTo>
                    <a:pt x="2607" y="5220"/>
                  </a:lnTo>
                  <a:lnTo>
                    <a:pt x="2581" y="5156"/>
                  </a:lnTo>
                  <a:lnTo>
                    <a:pt x="2564" y="5102"/>
                  </a:lnTo>
                  <a:lnTo>
                    <a:pt x="2549" y="5050"/>
                  </a:lnTo>
                  <a:lnTo>
                    <a:pt x="2537" y="5000"/>
                  </a:lnTo>
                  <a:lnTo>
                    <a:pt x="2527" y="4950"/>
                  </a:lnTo>
                  <a:lnTo>
                    <a:pt x="2523" y="4926"/>
                  </a:lnTo>
                  <a:lnTo>
                    <a:pt x="2519" y="4903"/>
                  </a:lnTo>
                  <a:lnTo>
                    <a:pt x="2516" y="4880"/>
                  </a:lnTo>
                  <a:lnTo>
                    <a:pt x="2514" y="4857"/>
                  </a:lnTo>
                  <a:lnTo>
                    <a:pt x="2512" y="4834"/>
                  </a:lnTo>
                  <a:lnTo>
                    <a:pt x="2510" y="4812"/>
                  </a:lnTo>
                  <a:lnTo>
                    <a:pt x="2509" y="4790"/>
                  </a:lnTo>
                  <a:lnTo>
                    <a:pt x="2509" y="4768"/>
                  </a:lnTo>
                  <a:lnTo>
                    <a:pt x="2511" y="4704"/>
                  </a:lnTo>
                  <a:lnTo>
                    <a:pt x="2516" y="4640"/>
                  </a:lnTo>
                  <a:lnTo>
                    <a:pt x="2524" y="4577"/>
                  </a:lnTo>
                  <a:lnTo>
                    <a:pt x="2535" y="4516"/>
                  </a:lnTo>
                  <a:lnTo>
                    <a:pt x="2549" y="4455"/>
                  </a:lnTo>
                  <a:lnTo>
                    <a:pt x="2565" y="4395"/>
                  </a:lnTo>
                  <a:lnTo>
                    <a:pt x="2585" y="4337"/>
                  </a:lnTo>
                  <a:lnTo>
                    <a:pt x="2608" y="4280"/>
                  </a:lnTo>
                  <a:lnTo>
                    <a:pt x="2634" y="4225"/>
                  </a:lnTo>
                  <a:lnTo>
                    <a:pt x="2661" y="4171"/>
                  </a:lnTo>
                  <a:lnTo>
                    <a:pt x="2691" y="4118"/>
                  </a:lnTo>
                  <a:lnTo>
                    <a:pt x="2724" y="4067"/>
                  </a:lnTo>
                  <a:lnTo>
                    <a:pt x="2759" y="4018"/>
                  </a:lnTo>
                  <a:lnTo>
                    <a:pt x="2796" y="3971"/>
                  </a:lnTo>
                  <a:lnTo>
                    <a:pt x="2835" y="3925"/>
                  </a:lnTo>
                  <a:lnTo>
                    <a:pt x="2877" y="3881"/>
                  </a:lnTo>
                  <a:lnTo>
                    <a:pt x="2921" y="3839"/>
                  </a:lnTo>
                  <a:lnTo>
                    <a:pt x="2966" y="3800"/>
                  </a:lnTo>
                  <a:lnTo>
                    <a:pt x="3014" y="3763"/>
                  </a:lnTo>
                  <a:lnTo>
                    <a:pt x="3063" y="3728"/>
                  </a:lnTo>
                  <a:lnTo>
                    <a:pt x="3113" y="3696"/>
                  </a:lnTo>
                  <a:lnTo>
                    <a:pt x="3166" y="3665"/>
                  </a:lnTo>
                  <a:lnTo>
                    <a:pt x="3221" y="3638"/>
                  </a:lnTo>
                  <a:lnTo>
                    <a:pt x="3276" y="3612"/>
                  </a:lnTo>
                  <a:lnTo>
                    <a:pt x="3333" y="3589"/>
                  </a:lnTo>
                  <a:lnTo>
                    <a:pt x="3391" y="3570"/>
                  </a:lnTo>
                  <a:lnTo>
                    <a:pt x="3450" y="3553"/>
                  </a:lnTo>
                  <a:lnTo>
                    <a:pt x="3512" y="3539"/>
                  </a:lnTo>
                  <a:lnTo>
                    <a:pt x="3573" y="3528"/>
                  </a:lnTo>
                  <a:lnTo>
                    <a:pt x="3636" y="3520"/>
                  </a:lnTo>
                  <a:lnTo>
                    <a:pt x="3699" y="3515"/>
                  </a:lnTo>
                  <a:lnTo>
                    <a:pt x="3764" y="3513"/>
                  </a:lnTo>
                  <a:lnTo>
                    <a:pt x="3779" y="3513"/>
                  </a:lnTo>
                  <a:lnTo>
                    <a:pt x="3821" y="3512"/>
                  </a:lnTo>
                  <a:lnTo>
                    <a:pt x="3851" y="3512"/>
                  </a:lnTo>
                  <a:lnTo>
                    <a:pt x="3886" y="3513"/>
                  </a:lnTo>
                  <a:lnTo>
                    <a:pt x="3927" y="3515"/>
                  </a:lnTo>
                  <a:lnTo>
                    <a:pt x="3972" y="3519"/>
                  </a:lnTo>
                  <a:lnTo>
                    <a:pt x="4022" y="3524"/>
                  </a:lnTo>
                  <a:lnTo>
                    <a:pt x="4074" y="3531"/>
                  </a:lnTo>
                  <a:lnTo>
                    <a:pt x="4130" y="3540"/>
                  </a:lnTo>
                  <a:lnTo>
                    <a:pt x="4189" y="3552"/>
                  </a:lnTo>
                  <a:lnTo>
                    <a:pt x="4219" y="3559"/>
                  </a:lnTo>
                  <a:lnTo>
                    <a:pt x="4250" y="3566"/>
                  </a:lnTo>
                  <a:lnTo>
                    <a:pt x="4281" y="3575"/>
                  </a:lnTo>
                  <a:lnTo>
                    <a:pt x="4314" y="3584"/>
                  </a:lnTo>
                  <a:lnTo>
                    <a:pt x="4345" y="3594"/>
                  </a:lnTo>
                  <a:lnTo>
                    <a:pt x="4378" y="3604"/>
                  </a:lnTo>
                  <a:lnTo>
                    <a:pt x="4410" y="3616"/>
                  </a:lnTo>
                  <a:lnTo>
                    <a:pt x="4443" y="3629"/>
                  </a:lnTo>
                  <a:lnTo>
                    <a:pt x="4495" y="3649"/>
                  </a:lnTo>
                  <a:lnTo>
                    <a:pt x="4544" y="3667"/>
                  </a:lnTo>
                  <a:lnTo>
                    <a:pt x="4592" y="3682"/>
                  </a:lnTo>
                  <a:lnTo>
                    <a:pt x="4636" y="3694"/>
                  </a:lnTo>
                  <a:lnTo>
                    <a:pt x="4678" y="3704"/>
                  </a:lnTo>
                  <a:lnTo>
                    <a:pt x="4717" y="3711"/>
                  </a:lnTo>
                  <a:lnTo>
                    <a:pt x="4754" y="3716"/>
                  </a:lnTo>
                  <a:lnTo>
                    <a:pt x="4789" y="3718"/>
                  </a:lnTo>
                  <a:lnTo>
                    <a:pt x="4822" y="3718"/>
                  </a:lnTo>
                  <a:lnTo>
                    <a:pt x="4855" y="3715"/>
                  </a:lnTo>
                  <a:lnTo>
                    <a:pt x="4884" y="3710"/>
                  </a:lnTo>
                  <a:lnTo>
                    <a:pt x="4912" y="3702"/>
                  </a:lnTo>
                  <a:lnTo>
                    <a:pt x="4939" y="3692"/>
                  </a:lnTo>
                  <a:lnTo>
                    <a:pt x="4964" y="3679"/>
                  </a:lnTo>
                  <a:lnTo>
                    <a:pt x="4989" y="3664"/>
                  </a:lnTo>
                  <a:lnTo>
                    <a:pt x="5012" y="3646"/>
                  </a:lnTo>
                  <a:lnTo>
                    <a:pt x="5034" y="3626"/>
                  </a:lnTo>
                  <a:lnTo>
                    <a:pt x="5056" y="3603"/>
                  </a:lnTo>
                  <a:lnTo>
                    <a:pt x="5077" y="3578"/>
                  </a:lnTo>
                  <a:lnTo>
                    <a:pt x="5097" y="3551"/>
                  </a:lnTo>
                  <a:lnTo>
                    <a:pt x="5117" y="3522"/>
                  </a:lnTo>
                  <a:lnTo>
                    <a:pt x="5138" y="3490"/>
                  </a:lnTo>
                  <a:lnTo>
                    <a:pt x="5158" y="3456"/>
                  </a:lnTo>
                  <a:lnTo>
                    <a:pt x="5177" y="3420"/>
                  </a:lnTo>
                  <a:lnTo>
                    <a:pt x="5197" y="3382"/>
                  </a:lnTo>
                  <a:lnTo>
                    <a:pt x="5218" y="3340"/>
                  </a:lnTo>
                  <a:lnTo>
                    <a:pt x="5238" y="3297"/>
                  </a:lnTo>
                  <a:lnTo>
                    <a:pt x="5260" y="3251"/>
                  </a:lnTo>
                  <a:lnTo>
                    <a:pt x="5304" y="3154"/>
                  </a:lnTo>
                  <a:lnTo>
                    <a:pt x="5353" y="3047"/>
                  </a:lnTo>
                  <a:lnTo>
                    <a:pt x="5409" y="2932"/>
                  </a:lnTo>
                  <a:lnTo>
                    <a:pt x="5469" y="2820"/>
                  </a:lnTo>
                  <a:lnTo>
                    <a:pt x="5532" y="2710"/>
                  </a:lnTo>
                  <a:lnTo>
                    <a:pt x="5599" y="2603"/>
                  </a:lnTo>
                  <a:lnTo>
                    <a:pt x="5669" y="2499"/>
                  </a:lnTo>
                  <a:lnTo>
                    <a:pt x="5744" y="2398"/>
                  </a:lnTo>
                  <a:lnTo>
                    <a:pt x="5821" y="2300"/>
                  </a:lnTo>
                  <a:lnTo>
                    <a:pt x="5902" y="2204"/>
                  </a:lnTo>
                  <a:lnTo>
                    <a:pt x="5986" y="2112"/>
                  </a:lnTo>
                  <a:lnTo>
                    <a:pt x="6072" y="2024"/>
                  </a:lnTo>
                  <a:lnTo>
                    <a:pt x="6161" y="1938"/>
                  </a:lnTo>
                  <a:lnTo>
                    <a:pt x="6255" y="1856"/>
                  </a:lnTo>
                  <a:lnTo>
                    <a:pt x="6349" y="1777"/>
                  </a:lnTo>
                  <a:lnTo>
                    <a:pt x="6447" y="1701"/>
                  </a:lnTo>
                  <a:lnTo>
                    <a:pt x="6547" y="1629"/>
                  </a:lnTo>
                  <a:lnTo>
                    <a:pt x="6650" y="1560"/>
                  </a:lnTo>
                  <a:lnTo>
                    <a:pt x="6754" y="1496"/>
                  </a:lnTo>
                  <a:lnTo>
                    <a:pt x="6862" y="1434"/>
                  </a:lnTo>
                  <a:lnTo>
                    <a:pt x="6970" y="1377"/>
                  </a:lnTo>
                  <a:lnTo>
                    <a:pt x="7082" y="1323"/>
                  </a:lnTo>
                  <a:lnTo>
                    <a:pt x="7195" y="1274"/>
                  </a:lnTo>
                  <a:lnTo>
                    <a:pt x="7309" y="1228"/>
                  </a:lnTo>
                  <a:lnTo>
                    <a:pt x="7426" y="1186"/>
                  </a:lnTo>
                  <a:lnTo>
                    <a:pt x="7543" y="1148"/>
                  </a:lnTo>
                  <a:lnTo>
                    <a:pt x="7663" y="1115"/>
                  </a:lnTo>
                  <a:lnTo>
                    <a:pt x="7784" y="1086"/>
                  </a:lnTo>
                  <a:lnTo>
                    <a:pt x="7906" y="1061"/>
                  </a:lnTo>
                  <a:lnTo>
                    <a:pt x="8029" y="1041"/>
                  </a:lnTo>
                  <a:lnTo>
                    <a:pt x="8153" y="1025"/>
                  </a:lnTo>
                  <a:lnTo>
                    <a:pt x="8278" y="1013"/>
                  </a:lnTo>
                  <a:lnTo>
                    <a:pt x="8404" y="1007"/>
                  </a:lnTo>
                  <a:lnTo>
                    <a:pt x="8531" y="1004"/>
                  </a:lnTo>
                  <a:lnTo>
                    <a:pt x="8699" y="1008"/>
                  </a:lnTo>
                  <a:lnTo>
                    <a:pt x="8866" y="1020"/>
                  </a:lnTo>
                  <a:lnTo>
                    <a:pt x="9030" y="1039"/>
                  </a:lnTo>
                  <a:lnTo>
                    <a:pt x="9192" y="1066"/>
                  </a:lnTo>
                  <a:lnTo>
                    <a:pt x="9351" y="1100"/>
                  </a:lnTo>
                  <a:lnTo>
                    <a:pt x="9507" y="1142"/>
                  </a:lnTo>
                  <a:lnTo>
                    <a:pt x="9661" y="1190"/>
                  </a:lnTo>
                  <a:lnTo>
                    <a:pt x="9811" y="1246"/>
                  </a:lnTo>
                  <a:lnTo>
                    <a:pt x="9959" y="1308"/>
                  </a:lnTo>
                  <a:lnTo>
                    <a:pt x="10102" y="1376"/>
                  </a:lnTo>
                  <a:lnTo>
                    <a:pt x="10242" y="1451"/>
                  </a:lnTo>
                  <a:lnTo>
                    <a:pt x="10378" y="1532"/>
                  </a:lnTo>
                  <a:lnTo>
                    <a:pt x="10510" y="1619"/>
                  </a:lnTo>
                  <a:lnTo>
                    <a:pt x="10638" y="1711"/>
                  </a:lnTo>
                  <a:lnTo>
                    <a:pt x="10761" y="1810"/>
                  </a:lnTo>
                  <a:lnTo>
                    <a:pt x="10880" y="1914"/>
                  </a:lnTo>
                  <a:lnTo>
                    <a:pt x="10994" y="2023"/>
                  </a:lnTo>
                  <a:lnTo>
                    <a:pt x="11103" y="2137"/>
                  </a:lnTo>
                  <a:lnTo>
                    <a:pt x="11207" y="2256"/>
                  </a:lnTo>
                  <a:lnTo>
                    <a:pt x="11306" y="2381"/>
                  </a:lnTo>
                  <a:lnTo>
                    <a:pt x="11398" y="2509"/>
                  </a:lnTo>
                  <a:lnTo>
                    <a:pt x="11486" y="2643"/>
                  </a:lnTo>
                  <a:lnTo>
                    <a:pt x="11568" y="2780"/>
                  </a:lnTo>
                  <a:lnTo>
                    <a:pt x="11643" y="2922"/>
                  </a:lnTo>
                  <a:lnTo>
                    <a:pt x="11712" y="3067"/>
                  </a:lnTo>
                  <a:lnTo>
                    <a:pt x="11775" y="3217"/>
                  </a:lnTo>
                  <a:lnTo>
                    <a:pt x="11831" y="3370"/>
                  </a:lnTo>
                  <a:lnTo>
                    <a:pt x="11880" y="3526"/>
                  </a:lnTo>
                  <a:lnTo>
                    <a:pt x="11922" y="3686"/>
                  </a:lnTo>
                  <a:lnTo>
                    <a:pt x="11957" y="3848"/>
                  </a:lnTo>
                  <a:lnTo>
                    <a:pt x="11985" y="4014"/>
                  </a:lnTo>
                  <a:lnTo>
                    <a:pt x="12005" y="4183"/>
                  </a:lnTo>
                  <a:lnTo>
                    <a:pt x="12016" y="4309"/>
                  </a:lnTo>
                  <a:lnTo>
                    <a:pt x="12027" y="4420"/>
                  </a:lnTo>
                  <a:lnTo>
                    <a:pt x="12032" y="4471"/>
                  </a:lnTo>
                  <a:lnTo>
                    <a:pt x="12038" y="4517"/>
                  </a:lnTo>
                  <a:lnTo>
                    <a:pt x="12046" y="4561"/>
                  </a:lnTo>
                  <a:lnTo>
                    <a:pt x="12053" y="4601"/>
                  </a:lnTo>
                  <a:lnTo>
                    <a:pt x="12061" y="4638"/>
                  </a:lnTo>
                  <a:lnTo>
                    <a:pt x="12070" y="4673"/>
                  </a:lnTo>
                  <a:lnTo>
                    <a:pt x="12081" y="4706"/>
                  </a:lnTo>
                  <a:lnTo>
                    <a:pt x="12092" y="4736"/>
                  </a:lnTo>
                  <a:lnTo>
                    <a:pt x="12105" y="4763"/>
                  </a:lnTo>
                  <a:lnTo>
                    <a:pt x="12119" y="4788"/>
                  </a:lnTo>
                  <a:lnTo>
                    <a:pt x="12135" y="4812"/>
                  </a:lnTo>
                  <a:lnTo>
                    <a:pt x="12153" y="4833"/>
                  </a:lnTo>
                  <a:lnTo>
                    <a:pt x="12173" y="4853"/>
                  </a:lnTo>
                  <a:lnTo>
                    <a:pt x="12195" y="4872"/>
                  </a:lnTo>
                  <a:lnTo>
                    <a:pt x="12220" y="4889"/>
                  </a:lnTo>
                  <a:lnTo>
                    <a:pt x="12247" y="4905"/>
                  </a:lnTo>
                  <a:lnTo>
                    <a:pt x="12276" y="4920"/>
                  </a:lnTo>
                  <a:lnTo>
                    <a:pt x="12308" y="4935"/>
                  </a:lnTo>
                  <a:lnTo>
                    <a:pt x="12344" y="4949"/>
                  </a:lnTo>
                  <a:lnTo>
                    <a:pt x="12383" y="4962"/>
                  </a:lnTo>
                  <a:lnTo>
                    <a:pt x="12424" y="4976"/>
                  </a:lnTo>
                  <a:lnTo>
                    <a:pt x="12468" y="4989"/>
                  </a:lnTo>
                  <a:lnTo>
                    <a:pt x="12517" y="5002"/>
                  </a:lnTo>
                  <a:lnTo>
                    <a:pt x="12568" y="5015"/>
                  </a:lnTo>
                  <a:lnTo>
                    <a:pt x="12684" y="5043"/>
                  </a:lnTo>
                  <a:lnTo>
                    <a:pt x="12816" y="5073"/>
                  </a:lnTo>
                  <a:lnTo>
                    <a:pt x="12937" y="5099"/>
                  </a:lnTo>
                  <a:lnTo>
                    <a:pt x="13055" y="5129"/>
                  </a:lnTo>
                  <a:lnTo>
                    <a:pt x="13171" y="5165"/>
                  </a:lnTo>
                  <a:lnTo>
                    <a:pt x="13285" y="5206"/>
                  </a:lnTo>
                  <a:lnTo>
                    <a:pt x="13395" y="5252"/>
                  </a:lnTo>
                  <a:lnTo>
                    <a:pt x="13505" y="5302"/>
                  </a:lnTo>
                  <a:lnTo>
                    <a:pt x="13610" y="5356"/>
                  </a:lnTo>
                  <a:lnTo>
                    <a:pt x="13714" y="5415"/>
                  </a:lnTo>
                  <a:lnTo>
                    <a:pt x="13813" y="5477"/>
                  </a:lnTo>
                  <a:lnTo>
                    <a:pt x="13910" y="5545"/>
                  </a:lnTo>
                  <a:lnTo>
                    <a:pt x="14004" y="5615"/>
                  </a:lnTo>
                  <a:lnTo>
                    <a:pt x="14095" y="5690"/>
                  </a:lnTo>
                  <a:lnTo>
                    <a:pt x="14181" y="5768"/>
                  </a:lnTo>
                  <a:lnTo>
                    <a:pt x="14266" y="5850"/>
                  </a:lnTo>
                  <a:lnTo>
                    <a:pt x="14346" y="5935"/>
                  </a:lnTo>
                  <a:lnTo>
                    <a:pt x="14422" y="6024"/>
                  </a:lnTo>
                  <a:lnTo>
                    <a:pt x="14494" y="6116"/>
                  </a:lnTo>
                  <a:lnTo>
                    <a:pt x="14564" y="6210"/>
                  </a:lnTo>
                  <a:lnTo>
                    <a:pt x="14628" y="6307"/>
                  </a:lnTo>
                  <a:lnTo>
                    <a:pt x="14689" y="6408"/>
                  </a:lnTo>
                  <a:lnTo>
                    <a:pt x="14745" y="6511"/>
                  </a:lnTo>
                  <a:lnTo>
                    <a:pt x="14796" y="6617"/>
                  </a:lnTo>
                  <a:lnTo>
                    <a:pt x="14845" y="6724"/>
                  </a:lnTo>
                  <a:lnTo>
                    <a:pt x="14888" y="6834"/>
                  </a:lnTo>
                  <a:lnTo>
                    <a:pt x="14926" y="6947"/>
                  </a:lnTo>
                  <a:lnTo>
                    <a:pt x="14959" y="7060"/>
                  </a:lnTo>
                  <a:lnTo>
                    <a:pt x="14988" y="7177"/>
                  </a:lnTo>
                  <a:lnTo>
                    <a:pt x="15012" y="7294"/>
                  </a:lnTo>
                  <a:lnTo>
                    <a:pt x="15030" y="7414"/>
                  </a:lnTo>
                  <a:lnTo>
                    <a:pt x="15044" y="7534"/>
                  </a:lnTo>
                  <a:lnTo>
                    <a:pt x="15052" y="7656"/>
                  </a:lnTo>
                  <a:lnTo>
                    <a:pt x="15055" y="7779"/>
                  </a:lnTo>
                  <a:lnTo>
                    <a:pt x="15051" y="7922"/>
                  </a:lnTo>
                  <a:lnTo>
                    <a:pt x="15040" y="8061"/>
                  </a:lnTo>
                  <a:lnTo>
                    <a:pt x="15023" y="8199"/>
                  </a:lnTo>
                  <a:lnTo>
                    <a:pt x="14999" y="8335"/>
                  </a:lnTo>
                  <a:lnTo>
                    <a:pt x="14968" y="8469"/>
                  </a:lnTo>
                  <a:lnTo>
                    <a:pt x="14931" y="8599"/>
                  </a:lnTo>
                  <a:lnTo>
                    <a:pt x="14887" y="8728"/>
                  </a:lnTo>
                  <a:lnTo>
                    <a:pt x="14838" y="8853"/>
                  </a:lnTo>
                  <a:lnTo>
                    <a:pt x="14782" y="8975"/>
                  </a:lnTo>
                  <a:lnTo>
                    <a:pt x="14721" y="9094"/>
                  </a:lnTo>
                  <a:lnTo>
                    <a:pt x="14655" y="9209"/>
                  </a:lnTo>
                  <a:lnTo>
                    <a:pt x="14583" y="9322"/>
                  </a:lnTo>
                  <a:lnTo>
                    <a:pt x="14505" y="9430"/>
                  </a:lnTo>
                  <a:lnTo>
                    <a:pt x="14424" y="9535"/>
                  </a:lnTo>
                  <a:lnTo>
                    <a:pt x="14337" y="9634"/>
                  </a:lnTo>
                  <a:lnTo>
                    <a:pt x="14245" y="9730"/>
                  </a:lnTo>
                  <a:lnTo>
                    <a:pt x="14150" y="9822"/>
                  </a:lnTo>
                  <a:lnTo>
                    <a:pt x="14050" y="9909"/>
                  </a:lnTo>
                  <a:lnTo>
                    <a:pt x="13945" y="9990"/>
                  </a:lnTo>
                  <a:lnTo>
                    <a:pt x="13837" y="10068"/>
                  </a:lnTo>
                  <a:lnTo>
                    <a:pt x="13725" y="10140"/>
                  </a:lnTo>
                  <a:lnTo>
                    <a:pt x="13609" y="10206"/>
                  </a:lnTo>
                  <a:lnTo>
                    <a:pt x="13491" y="10267"/>
                  </a:lnTo>
                  <a:lnTo>
                    <a:pt x="13368" y="10322"/>
                  </a:lnTo>
                  <a:lnTo>
                    <a:pt x="13243" y="10372"/>
                  </a:lnTo>
                  <a:lnTo>
                    <a:pt x="13114" y="10416"/>
                  </a:lnTo>
                  <a:lnTo>
                    <a:pt x="12984" y="10453"/>
                  </a:lnTo>
                  <a:lnTo>
                    <a:pt x="12850" y="10484"/>
                  </a:lnTo>
                  <a:lnTo>
                    <a:pt x="12715" y="10508"/>
                  </a:lnTo>
                  <a:lnTo>
                    <a:pt x="12576" y="10525"/>
                  </a:lnTo>
                  <a:lnTo>
                    <a:pt x="12437" y="10536"/>
                  </a:lnTo>
                  <a:lnTo>
                    <a:pt x="12294" y="10539"/>
                  </a:lnTo>
                  <a:close/>
                  <a:moveTo>
                    <a:pt x="13004" y="4087"/>
                  </a:moveTo>
                  <a:lnTo>
                    <a:pt x="12979" y="3874"/>
                  </a:lnTo>
                  <a:lnTo>
                    <a:pt x="12944" y="3664"/>
                  </a:lnTo>
                  <a:lnTo>
                    <a:pt x="12899" y="3457"/>
                  </a:lnTo>
                  <a:lnTo>
                    <a:pt x="12845" y="3254"/>
                  </a:lnTo>
                  <a:lnTo>
                    <a:pt x="12782" y="3054"/>
                  </a:lnTo>
                  <a:lnTo>
                    <a:pt x="12711" y="2860"/>
                  </a:lnTo>
                  <a:lnTo>
                    <a:pt x="12631" y="2669"/>
                  </a:lnTo>
                  <a:lnTo>
                    <a:pt x="12542" y="2482"/>
                  </a:lnTo>
                  <a:lnTo>
                    <a:pt x="12446" y="2301"/>
                  </a:lnTo>
                  <a:lnTo>
                    <a:pt x="12343" y="2124"/>
                  </a:lnTo>
                  <a:lnTo>
                    <a:pt x="12230" y="1953"/>
                  </a:lnTo>
                  <a:lnTo>
                    <a:pt x="12111" y="1788"/>
                  </a:lnTo>
                  <a:lnTo>
                    <a:pt x="11985" y="1628"/>
                  </a:lnTo>
                  <a:lnTo>
                    <a:pt x="11852" y="1473"/>
                  </a:lnTo>
                  <a:lnTo>
                    <a:pt x="11711" y="1326"/>
                  </a:lnTo>
                  <a:lnTo>
                    <a:pt x="11566" y="1184"/>
                  </a:lnTo>
                  <a:lnTo>
                    <a:pt x="11413" y="1050"/>
                  </a:lnTo>
                  <a:lnTo>
                    <a:pt x="11254" y="922"/>
                  </a:lnTo>
                  <a:lnTo>
                    <a:pt x="11090" y="802"/>
                  </a:lnTo>
                  <a:lnTo>
                    <a:pt x="10919" y="690"/>
                  </a:lnTo>
                  <a:lnTo>
                    <a:pt x="10745" y="584"/>
                  </a:lnTo>
                  <a:lnTo>
                    <a:pt x="10564" y="487"/>
                  </a:lnTo>
                  <a:lnTo>
                    <a:pt x="10378" y="397"/>
                  </a:lnTo>
                  <a:lnTo>
                    <a:pt x="10189" y="316"/>
                  </a:lnTo>
                  <a:lnTo>
                    <a:pt x="9995" y="244"/>
                  </a:lnTo>
                  <a:lnTo>
                    <a:pt x="9796" y="181"/>
                  </a:lnTo>
                  <a:lnTo>
                    <a:pt x="9594" y="126"/>
                  </a:lnTo>
                  <a:lnTo>
                    <a:pt x="9388" y="81"/>
                  </a:lnTo>
                  <a:lnTo>
                    <a:pt x="9178" y="46"/>
                  </a:lnTo>
                  <a:lnTo>
                    <a:pt x="8965" y="21"/>
                  </a:lnTo>
                  <a:lnTo>
                    <a:pt x="8750" y="5"/>
                  </a:lnTo>
                  <a:lnTo>
                    <a:pt x="8531" y="0"/>
                  </a:lnTo>
                  <a:lnTo>
                    <a:pt x="8361" y="3"/>
                  </a:lnTo>
                  <a:lnTo>
                    <a:pt x="8194" y="12"/>
                  </a:lnTo>
                  <a:lnTo>
                    <a:pt x="8027" y="28"/>
                  </a:lnTo>
                  <a:lnTo>
                    <a:pt x="7863" y="49"/>
                  </a:lnTo>
                  <a:lnTo>
                    <a:pt x="7701" y="76"/>
                  </a:lnTo>
                  <a:lnTo>
                    <a:pt x="7540" y="109"/>
                  </a:lnTo>
                  <a:lnTo>
                    <a:pt x="7383" y="149"/>
                  </a:lnTo>
                  <a:lnTo>
                    <a:pt x="7227" y="193"/>
                  </a:lnTo>
                  <a:lnTo>
                    <a:pt x="7074" y="242"/>
                  </a:lnTo>
                  <a:lnTo>
                    <a:pt x="6922" y="297"/>
                  </a:lnTo>
                  <a:lnTo>
                    <a:pt x="6773" y="357"/>
                  </a:lnTo>
                  <a:lnTo>
                    <a:pt x="6628" y="423"/>
                  </a:lnTo>
                  <a:lnTo>
                    <a:pt x="6485" y="493"/>
                  </a:lnTo>
                  <a:lnTo>
                    <a:pt x="6345" y="568"/>
                  </a:lnTo>
                  <a:lnTo>
                    <a:pt x="6208" y="648"/>
                  </a:lnTo>
                  <a:lnTo>
                    <a:pt x="6075" y="733"/>
                  </a:lnTo>
                  <a:lnTo>
                    <a:pt x="5943" y="821"/>
                  </a:lnTo>
                  <a:lnTo>
                    <a:pt x="5817" y="915"/>
                  </a:lnTo>
                  <a:lnTo>
                    <a:pt x="5693" y="1013"/>
                  </a:lnTo>
                  <a:lnTo>
                    <a:pt x="5572" y="1115"/>
                  </a:lnTo>
                  <a:lnTo>
                    <a:pt x="5456" y="1221"/>
                  </a:lnTo>
                  <a:lnTo>
                    <a:pt x="5342" y="1331"/>
                  </a:lnTo>
                  <a:lnTo>
                    <a:pt x="5234" y="1444"/>
                  </a:lnTo>
                  <a:lnTo>
                    <a:pt x="5129" y="1562"/>
                  </a:lnTo>
                  <a:lnTo>
                    <a:pt x="5027" y="1683"/>
                  </a:lnTo>
                  <a:lnTo>
                    <a:pt x="4931" y="1809"/>
                  </a:lnTo>
                  <a:lnTo>
                    <a:pt x="4837" y="1936"/>
                  </a:lnTo>
                  <a:lnTo>
                    <a:pt x="4750" y="2068"/>
                  </a:lnTo>
                  <a:lnTo>
                    <a:pt x="4666" y="2203"/>
                  </a:lnTo>
                  <a:lnTo>
                    <a:pt x="4587" y="2341"/>
                  </a:lnTo>
                  <a:lnTo>
                    <a:pt x="4512" y="2481"/>
                  </a:lnTo>
                  <a:lnTo>
                    <a:pt x="4443" y="2625"/>
                  </a:lnTo>
                  <a:lnTo>
                    <a:pt x="4402" y="2613"/>
                  </a:lnTo>
                  <a:lnTo>
                    <a:pt x="4362" y="2601"/>
                  </a:lnTo>
                  <a:lnTo>
                    <a:pt x="4321" y="2589"/>
                  </a:lnTo>
                  <a:lnTo>
                    <a:pt x="4279" y="2579"/>
                  </a:lnTo>
                  <a:lnTo>
                    <a:pt x="4237" y="2568"/>
                  </a:lnTo>
                  <a:lnTo>
                    <a:pt x="4196" y="2559"/>
                  </a:lnTo>
                  <a:lnTo>
                    <a:pt x="4154" y="2549"/>
                  </a:lnTo>
                  <a:lnTo>
                    <a:pt x="4112" y="2541"/>
                  </a:lnTo>
                  <a:lnTo>
                    <a:pt x="4070" y="2534"/>
                  </a:lnTo>
                  <a:lnTo>
                    <a:pt x="4027" y="2528"/>
                  </a:lnTo>
                  <a:lnTo>
                    <a:pt x="3983" y="2522"/>
                  </a:lnTo>
                  <a:lnTo>
                    <a:pt x="3940" y="2518"/>
                  </a:lnTo>
                  <a:lnTo>
                    <a:pt x="3896" y="2514"/>
                  </a:lnTo>
                  <a:lnTo>
                    <a:pt x="3853" y="2511"/>
                  </a:lnTo>
                  <a:lnTo>
                    <a:pt x="3809" y="2510"/>
                  </a:lnTo>
                  <a:lnTo>
                    <a:pt x="3764" y="2509"/>
                  </a:lnTo>
                  <a:lnTo>
                    <a:pt x="3647" y="2512"/>
                  </a:lnTo>
                  <a:lnTo>
                    <a:pt x="3533" y="2521"/>
                  </a:lnTo>
                  <a:lnTo>
                    <a:pt x="3420" y="2535"/>
                  </a:lnTo>
                  <a:lnTo>
                    <a:pt x="3309" y="2556"/>
                  </a:lnTo>
                  <a:lnTo>
                    <a:pt x="3200" y="2581"/>
                  </a:lnTo>
                  <a:lnTo>
                    <a:pt x="3092" y="2611"/>
                  </a:lnTo>
                  <a:lnTo>
                    <a:pt x="2988" y="2647"/>
                  </a:lnTo>
                  <a:lnTo>
                    <a:pt x="2884" y="2687"/>
                  </a:lnTo>
                  <a:lnTo>
                    <a:pt x="2785" y="2732"/>
                  </a:lnTo>
                  <a:lnTo>
                    <a:pt x="2688" y="2782"/>
                  </a:lnTo>
                  <a:lnTo>
                    <a:pt x="2593" y="2837"/>
                  </a:lnTo>
                  <a:lnTo>
                    <a:pt x="2501" y="2896"/>
                  </a:lnTo>
                  <a:lnTo>
                    <a:pt x="2413" y="2958"/>
                  </a:lnTo>
                  <a:lnTo>
                    <a:pt x="2327" y="3025"/>
                  </a:lnTo>
                  <a:lnTo>
                    <a:pt x="2245" y="3097"/>
                  </a:lnTo>
                  <a:lnTo>
                    <a:pt x="2167" y="3172"/>
                  </a:lnTo>
                  <a:lnTo>
                    <a:pt x="2093" y="3250"/>
                  </a:lnTo>
                  <a:lnTo>
                    <a:pt x="2021" y="3331"/>
                  </a:lnTo>
                  <a:lnTo>
                    <a:pt x="1954" y="3417"/>
                  </a:lnTo>
                  <a:lnTo>
                    <a:pt x="1891" y="3506"/>
                  </a:lnTo>
                  <a:lnTo>
                    <a:pt x="1833" y="3597"/>
                  </a:lnTo>
                  <a:lnTo>
                    <a:pt x="1778" y="3692"/>
                  </a:lnTo>
                  <a:lnTo>
                    <a:pt x="1728" y="3789"/>
                  </a:lnTo>
                  <a:lnTo>
                    <a:pt x="1683" y="3889"/>
                  </a:lnTo>
                  <a:lnTo>
                    <a:pt x="1643" y="3992"/>
                  </a:lnTo>
                  <a:lnTo>
                    <a:pt x="1607" y="4097"/>
                  </a:lnTo>
                  <a:lnTo>
                    <a:pt x="1577" y="4204"/>
                  </a:lnTo>
                  <a:lnTo>
                    <a:pt x="1552" y="4313"/>
                  </a:lnTo>
                  <a:lnTo>
                    <a:pt x="1532" y="4424"/>
                  </a:lnTo>
                  <a:lnTo>
                    <a:pt x="1517" y="4537"/>
                  </a:lnTo>
                  <a:lnTo>
                    <a:pt x="1508" y="4652"/>
                  </a:lnTo>
                  <a:lnTo>
                    <a:pt x="1505" y="4768"/>
                  </a:lnTo>
                  <a:lnTo>
                    <a:pt x="1506" y="4815"/>
                  </a:lnTo>
                  <a:lnTo>
                    <a:pt x="1507" y="4860"/>
                  </a:lnTo>
                  <a:lnTo>
                    <a:pt x="1510" y="4906"/>
                  </a:lnTo>
                  <a:lnTo>
                    <a:pt x="1514" y="4951"/>
                  </a:lnTo>
                  <a:lnTo>
                    <a:pt x="1519" y="4997"/>
                  </a:lnTo>
                  <a:lnTo>
                    <a:pt x="1526" y="5042"/>
                  </a:lnTo>
                  <a:lnTo>
                    <a:pt x="1532" y="5086"/>
                  </a:lnTo>
                  <a:lnTo>
                    <a:pt x="1540" y="5130"/>
                  </a:lnTo>
                  <a:lnTo>
                    <a:pt x="1548" y="5174"/>
                  </a:lnTo>
                  <a:lnTo>
                    <a:pt x="1558" y="5217"/>
                  </a:lnTo>
                  <a:lnTo>
                    <a:pt x="1568" y="5261"/>
                  </a:lnTo>
                  <a:lnTo>
                    <a:pt x="1579" y="5304"/>
                  </a:lnTo>
                  <a:lnTo>
                    <a:pt x="1590" y="5347"/>
                  </a:lnTo>
                  <a:lnTo>
                    <a:pt x="1603" y="5389"/>
                  </a:lnTo>
                  <a:lnTo>
                    <a:pt x="1616" y="5431"/>
                  </a:lnTo>
                  <a:lnTo>
                    <a:pt x="1629" y="5473"/>
                  </a:lnTo>
                  <a:lnTo>
                    <a:pt x="1539" y="5528"/>
                  </a:lnTo>
                  <a:lnTo>
                    <a:pt x="1451" y="5585"/>
                  </a:lnTo>
                  <a:lnTo>
                    <a:pt x="1365" y="5644"/>
                  </a:lnTo>
                  <a:lnTo>
                    <a:pt x="1281" y="5706"/>
                  </a:lnTo>
                  <a:lnTo>
                    <a:pt x="1198" y="5771"/>
                  </a:lnTo>
                  <a:lnTo>
                    <a:pt x="1118" y="5839"/>
                  </a:lnTo>
                  <a:lnTo>
                    <a:pt x="1041" y="5909"/>
                  </a:lnTo>
                  <a:lnTo>
                    <a:pt x="965" y="5981"/>
                  </a:lnTo>
                  <a:lnTo>
                    <a:pt x="892" y="6056"/>
                  </a:lnTo>
                  <a:lnTo>
                    <a:pt x="821" y="6133"/>
                  </a:lnTo>
                  <a:lnTo>
                    <a:pt x="753" y="6211"/>
                  </a:lnTo>
                  <a:lnTo>
                    <a:pt x="687" y="6292"/>
                  </a:lnTo>
                  <a:lnTo>
                    <a:pt x="624" y="6376"/>
                  </a:lnTo>
                  <a:lnTo>
                    <a:pt x="564" y="6461"/>
                  </a:lnTo>
                  <a:lnTo>
                    <a:pt x="506" y="6548"/>
                  </a:lnTo>
                  <a:lnTo>
                    <a:pt x="451" y="6638"/>
                  </a:lnTo>
                  <a:lnTo>
                    <a:pt x="398" y="6729"/>
                  </a:lnTo>
                  <a:lnTo>
                    <a:pt x="349" y="6821"/>
                  </a:lnTo>
                  <a:lnTo>
                    <a:pt x="303" y="6917"/>
                  </a:lnTo>
                  <a:lnTo>
                    <a:pt x="260" y="7013"/>
                  </a:lnTo>
                  <a:lnTo>
                    <a:pt x="220" y="7110"/>
                  </a:lnTo>
                  <a:lnTo>
                    <a:pt x="183" y="7210"/>
                  </a:lnTo>
                  <a:lnTo>
                    <a:pt x="149" y="7311"/>
                  </a:lnTo>
                  <a:lnTo>
                    <a:pt x="118" y="7414"/>
                  </a:lnTo>
                  <a:lnTo>
                    <a:pt x="91" y="7518"/>
                  </a:lnTo>
                  <a:lnTo>
                    <a:pt x="67" y="7623"/>
                  </a:lnTo>
                  <a:lnTo>
                    <a:pt x="47" y="7730"/>
                  </a:lnTo>
                  <a:lnTo>
                    <a:pt x="30" y="7838"/>
                  </a:lnTo>
                  <a:lnTo>
                    <a:pt x="17" y="7948"/>
                  </a:lnTo>
                  <a:lnTo>
                    <a:pt x="8" y="8057"/>
                  </a:lnTo>
                  <a:lnTo>
                    <a:pt x="2" y="8168"/>
                  </a:lnTo>
                  <a:lnTo>
                    <a:pt x="0" y="8281"/>
                  </a:lnTo>
                  <a:lnTo>
                    <a:pt x="4" y="8449"/>
                  </a:lnTo>
                  <a:lnTo>
                    <a:pt x="17" y="8615"/>
                  </a:lnTo>
                  <a:lnTo>
                    <a:pt x="37" y="8778"/>
                  </a:lnTo>
                  <a:lnTo>
                    <a:pt x="66" y="8938"/>
                  </a:lnTo>
                  <a:lnTo>
                    <a:pt x="102" y="9097"/>
                  </a:lnTo>
                  <a:lnTo>
                    <a:pt x="147" y="9251"/>
                  </a:lnTo>
                  <a:lnTo>
                    <a:pt x="198" y="9403"/>
                  </a:lnTo>
                  <a:lnTo>
                    <a:pt x="256" y="9551"/>
                  </a:lnTo>
                  <a:lnTo>
                    <a:pt x="322" y="9695"/>
                  </a:lnTo>
                  <a:lnTo>
                    <a:pt x="393" y="9837"/>
                  </a:lnTo>
                  <a:lnTo>
                    <a:pt x="473" y="9973"/>
                  </a:lnTo>
                  <a:lnTo>
                    <a:pt x="557" y="10106"/>
                  </a:lnTo>
                  <a:lnTo>
                    <a:pt x="648" y="10233"/>
                  </a:lnTo>
                  <a:lnTo>
                    <a:pt x="745" y="10357"/>
                  </a:lnTo>
                  <a:lnTo>
                    <a:pt x="847" y="10475"/>
                  </a:lnTo>
                  <a:lnTo>
                    <a:pt x="955" y="10588"/>
                  </a:lnTo>
                  <a:lnTo>
                    <a:pt x="1069" y="10696"/>
                  </a:lnTo>
                  <a:lnTo>
                    <a:pt x="1187" y="10798"/>
                  </a:lnTo>
                  <a:lnTo>
                    <a:pt x="1310" y="10896"/>
                  </a:lnTo>
                  <a:lnTo>
                    <a:pt x="1438" y="10986"/>
                  </a:lnTo>
                  <a:lnTo>
                    <a:pt x="1571" y="11071"/>
                  </a:lnTo>
                  <a:lnTo>
                    <a:pt x="1707" y="11150"/>
                  </a:lnTo>
                  <a:lnTo>
                    <a:pt x="1848" y="11222"/>
                  </a:lnTo>
                  <a:lnTo>
                    <a:pt x="1992" y="11287"/>
                  </a:lnTo>
                  <a:lnTo>
                    <a:pt x="2141" y="11345"/>
                  </a:lnTo>
                  <a:lnTo>
                    <a:pt x="2292" y="11396"/>
                  </a:lnTo>
                  <a:lnTo>
                    <a:pt x="2447" y="11441"/>
                  </a:lnTo>
                  <a:lnTo>
                    <a:pt x="2604" y="11478"/>
                  </a:lnTo>
                  <a:lnTo>
                    <a:pt x="2765" y="11506"/>
                  </a:lnTo>
                  <a:lnTo>
                    <a:pt x="2929" y="11527"/>
                  </a:lnTo>
                  <a:lnTo>
                    <a:pt x="3094" y="11539"/>
                  </a:lnTo>
                  <a:lnTo>
                    <a:pt x="3262" y="11543"/>
                  </a:lnTo>
                  <a:lnTo>
                    <a:pt x="3262" y="11544"/>
                  </a:lnTo>
                  <a:lnTo>
                    <a:pt x="12294" y="11544"/>
                  </a:lnTo>
                  <a:lnTo>
                    <a:pt x="12294" y="11543"/>
                  </a:lnTo>
                  <a:lnTo>
                    <a:pt x="12488" y="11539"/>
                  </a:lnTo>
                  <a:lnTo>
                    <a:pt x="12680" y="11524"/>
                  </a:lnTo>
                  <a:lnTo>
                    <a:pt x="12867" y="11500"/>
                  </a:lnTo>
                  <a:lnTo>
                    <a:pt x="13053" y="11467"/>
                  </a:lnTo>
                  <a:lnTo>
                    <a:pt x="13236" y="11425"/>
                  </a:lnTo>
                  <a:lnTo>
                    <a:pt x="13414" y="11374"/>
                  </a:lnTo>
                  <a:lnTo>
                    <a:pt x="13589" y="11315"/>
                  </a:lnTo>
                  <a:lnTo>
                    <a:pt x="13760" y="11248"/>
                  </a:lnTo>
                  <a:lnTo>
                    <a:pt x="13926" y="11173"/>
                  </a:lnTo>
                  <a:lnTo>
                    <a:pt x="14089" y="11089"/>
                  </a:lnTo>
                  <a:lnTo>
                    <a:pt x="14246" y="10999"/>
                  </a:lnTo>
                  <a:lnTo>
                    <a:pt x="14399" y="10901"/>
                  </a:lnTo>
                  <a:lnTo>
                    <a:pt x="14547" y="10796"/>
                  </a:lnTo>
                  <a:lnTo>
                    <a:pt x="14689" y="10684"/>
                  </a:lnTo>
                  <a:lnTo>
                    <a:pt x="14826" y="10565"/>
                  </a:lnTo>
                  <a:lnTo>
                    <a:pt x="14956" y="10441"/>
                  </a:lnTo>
                  <a:lnTo>
                    <a:pt x="15080" y="10310"/>
                  </a:lnTo>
                  <a:lnTo>
                    <a:pt x="15199" y="10174"/>
                  </a:lnTo>
                  <a:lnTo>
                    <a:pt x="15310" y="10031"/>
                  </a:lnTo>
                  <a:lnTo>
                    <a:pt x="15416" y="9884"/>
                  </a:lnTo>
                  <a:lnTo>
                    <a:pt x="15513" y="9731"/>
                  </a:lnTo>
                  <a:lnTo>
                    <a:pt x="15604" y="9574"/>
                  </a:lnTo>
                  <a:lnTo>
                    <a:pt x="15687" y="9411"/>
                  </a:lnTo>
                  <a:lnTo>
                    <a:pt x="15762" y="9244"/>
                  </a:lnTo>
                  <a:lnTo>
                    <a:pt x="15830" y="9074"/>
                  </a:lnTo>
                  <a:lnTo>
                    <a:pt x="15888" y="8899"/>
                  </a:lnTo>
                  <a:lnTo>
                    <a:pt x="15940" y="8720"/>
                  </a:lnTo>
                  <a:lnTo>
                    <a:pt x="15982" y="8538"/>
                  </a:lnTo>
                  <a:lnTo>
                    <a:pt x="16015" y="8352"/>
                  </a:lnTo>
                  <a:lnTo>
                    <a:pt x="16039" y="8164"/>
                  </a:lnTo>
                  <a:lnTo>
                    <a:pt x="16053" y="7973"/>
                  </a:lnTo>
                  <a:lnTo>
                    <a:pt x="16058" y="7779"/>
                  </a:lnTo>
                  <a:lnTo>
                    <a:pt x="16054" y="7608"/>
                  </a:lnTo>
                  <a:lnTo>
                    <a:pt x="16043" y="7439"/>
                  </a:lnTo>
                  <a:lnTo>
                    <a:pt x="16024" y="7272"/>
                  </a:lnTo>
                  <a:lnTo>
                    <a:pt x="15998" y="7107"/>
                  </a:lnTo>
                  <a:lnTo>
                    <a:pt x="15965" y="6945"/>
                  </a:lnTo>
                  <a:lnTo>
                    <a:pt x="15926" y="6785"/>
                  </a:lnTo>
                  <a:lnTo>
                    <a:pt x="15878" y="6629"/>
                  </a:lnTo>
                  <a:lnTo>
                    <a:pt x="15825" y="6475"/>
                  </a:lnTo>
                  <a:lnTo>
                    <a:pt x="15766" y="6324"/>
                  </a:lnTo>
                  <a:lnTo>
                    <a:pt x="15700" y="6176"/>
                  </a:lnTo>
                  <a:lnTo>
                    <a:pt x="15628" y="6032"/>
                  </a:lnTo>
                  <a:lnTo>
                    <a:pt x="15550" y="5892"/>
                  </a:lnTo>
                  <a:lnTo>
                    <a:pt x="15467" y="5755"/>
                  </a:lnTo>
                  <a:lnTo>
                    <a:pt x="15378" y="5623"/>
                  </a:lnTo>
                  <a:lnTo>
                    <a:pt x="15283" y="5493"/>
                  </a:lnTo>
                  <a:lnTo>
                    <a:pt x="15183" y="5369"/>
                  </a:lnTo>
                  <a:lnTo>
                    <a:pt x="15078" y="5250"/>
                  </a:lnTo>
                  <a:lnTo>
                    <a:pt x="14968" y="5134"/>
                  </a:lnTo>
                  <a:lnTo>
                    <a:pt x="14854" y="5023"/>
                  </a:lnTo>
                  <a:lnTo>
                    <a:pt x="14734" y="4917"/>
                  </a:lnTo>
                  <a:lnTo>
                    <a:pt x="14611" y="4817"/>
                  </a:lnTo>
                  <a:lnTo>
                    <a:pt x="14483" y="4721"/>
                  </a:lnTo>
                  <a:lnTo>
                    <a:pt x="14351" y="4630"/>
                  </a:lnTo>
                  <a:lnTo>
                    <a:pt x="14215" y="4546"/>
                  </a:lnTo>
                  <a:lnTo>
                    <a:pt x="14075" y="4467"/>
                  </a:lnTo>
                  <a:lnTo>
                    <a:pt x="13931" y="4394"/>
                  </a:lnTo>
                  <a:lnTo>
                    <a:pt x="13785" y="4327"/>
                  </a:lnTo>
                  <a:lnTo>
                    <a:pt x="13634" y="4266"/>
                  </a:lnTo>
                  <a:lnTo>
                    <a:pt x="13482" y="4212"/>
                  </a:lnTo>
                  <a:lnTo>
                    <a:pt x="13325" y="4164"/>
                  </a:lnTo>
                  <a:lnTo>
                    <a:pt x="13166" y="4121"/>
                  </a:lnTo>
                  <a:lnTo>
                    <a:pt x="13004" y="4087"/>
                  </a:lnTo>
                  <a:close/>
                </a:path>
              </a:pathLst>
            </a:custGeom>
            <a:solidFill>
              <a:srgbClr val="DDD9DA"/>
            </a:solid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nvGrpSpPr>
            <p:cNvPr id="36" name="Group 35"/>
            <p:cNvGrpSpPr/>
            <p:nvPr>
              <p:custDataLst>
                <p:tags r:id="rId18"/>
              </p:custDataLst>
            </p:nvPr>
          </p:nvGrpSpPr>
          <p:grpSpPr>
            <a:xfrm>
              <a:off x="5664" y="5190"/>
              <a:ext cx="752" cy="750"/>
              <a:chOff x="4594225" y="2119313"/>
              <a:chExt cx="690563" cy="688975"/>
            </a:xfrm>
            <a:solidFill>
              <a:srgbClr val="9EAABA"/>
            </a:solidFill>
          </p:grpSpPr>
          <p:sp>
            <p:nvSpPr>
              <p:cNvPr id="37" name="Freeform 74"/>
              <p:cNvSpPr>
                <a:spLocks noEditPoints="1"/>
              </p:cNvSpPr>
              <p:nvPr>
                <p:custDataLst>
                  <p:tags r:id="rId26"/>
                </p:custDataLst>
              </p:nvPr>
            </p:nvSpPr>
            <p:spPr bwMode="auto">
              <a:xfrm>
                <a:off x="4594225" y="2119313"/>
                <a:ext cx="690563" cy="688975"/>
              </a:xfrm>
              <a:custGeom>
                <a:avLst/>
                <a:gdLst>
                  <a:gd name="T0" fmla="*/ 13014 w 16095"/>
                  <a:gd name="T1" fmla="*/ 9314 h 16058"/>
                  <a:gd name="T2" fmla="*/ 12601 w 16095"/>
                  <a:gd name="T3" fmla="*/ 10148 h 16058"/>
                  <a:gd name="T4" fmla="*/ 12483 w 16095"/>
                  <a:gd name="T5" fmla="*/ 10816 h 16058"/>
                  <a:gd name="T6" fmla="*/ 11103 w 16095"/>
                  <a:gd name="T7" fmla="*/ 12535 h 16058"/>
                  <a:gd name="T8" fmla="*/ 10453 w 16095"/>
                  <a:gd name="T9" fmla="*/ 12465 h 16058"/>
                  <a:gd name="T10" fmla="*/ 9575 w 16095"/>
                  <a:gd name="T11" fmla="*/ 12816 h 16058"/>
                  <a:gd name="T12" fmla="*/ 9126 w 16095"/>
                  <a:gd name="T13" fmla="*/ 13268 h 16058"/>
                  <a:gd name="T14" fmla="*/ 6955 w 16095"/>
                  <a:gd name="T15" fmla="*/ 13239 h 16058"/>
                  <a:gd name="T16" fmla="*/ 6491 w 16095"/>
                  <a:gd name="T17" fmla="*/ 12802 h 16058"/>
                  <a:gd name="T18" fmla="*/ 5615 w 16095"/>
                  <a:gd name="T19" fmla="*/ 12459 h 16058"/>
                  <a:gd name="T20" fmla="*/ 4959 w 16095"/>
                  <a:gd name="T21" fmla="*/ 12551 h 16058"/>
                  <a:gd name="T22" fmla="*/ 3617 w 16095"/>
                  <a:gd name="T23" fmla="*/ 10784 h 16058"/>
                  <a:gd name="T24" fmla="*/ 3464 w 16095"/>
                  <a:gd name="T25" fmla="*/ 10082 h 16058"/>
                  <a:gd name="T26" fmla="*/ 3059 w 16095"/>
                  <a:gd name="T27" fmla="*/ 9291 h 16058"/>
                  <a:gd name="T28" fmla="*/ 1006 w 16095"/>
                  <a:gd name="T29" fmla="*/ 7347 h 16058"/>
                  <a:gd name="T30" fmla="*/ 3081 w 16095"/>
                  <a:gd name="T31" fmla="*/ 6745 h 16058"/>
                  <a:gd name="T32" fmla="*/ 3495 w 16095"/>
                  <a:gd name="T33" fmla="*/ 5911 h 16058"/>
                  <a:gd name="T34" fmla="*/ 3613 w 16095"/>
                  <a:gd name="T35" fmla="*/ 5243 h 16058"/>
                  <a:gd name="T36" fmla="*/ 4992 w 16095"/>
                  <a:gd name="T37" fmla="*/ 3523 h 16058"/>
                  <a:gd name="T38" fmla="*/ 5643 w 16095"/>
                  <a:gd name="T39" fmla="*/ 3593 h 16058"/>
                  <a:gd name="T40" fmla="*/ 6520 w 16095"/>
                  <a:gd name="T41" fmla="*/ 3242 h 16058"/>
                  <a:gd name="T42" fmla="*/ 6970 w 16095"/>
                  <a:gd name="T43" fmla="*/ 2790 h 16058"/>
                  <a:gd name="T44" fmla="*/ 9140 w 16095"/>
                  <a:gd name="T45" fmla="*/ 2819 h 16058"/>
                  <a:gd name="T46" fmla="*/ 9604 w 16095"/>
                  <a:gd name="T47" fmla="*/ 3256 h 16058"/>
                  <a:gd name="T48" fmla="*/ 10480 w 16095"/>
                  <a:gd name="T49" fmla="*/ 3599 h 16058"/>
                  <a:gd name="T50" fmla="*/ 11137 w 16095"/>
                  <a:gd name="T51" fmla="*/ 3507 h 16058"/>
                  <a:gd name="T52" fmla="*/ 12478 w 16095"/>
                  <a:gd name="T53" fmla="*/ 5274 h 16058"/>
                  <a:gd name="T54" fmla="*/ 12631 w 16095"/>
                  <a:gd name="T55" fmla="*/ 5976 h 16058"/>
                  <a:gd name="T56" fmla="*/ 13036 w 16095"/>
                  <a:gd name="T57" fmla="*/ 6767 h 16058"/>
                  <a:gd name="T58" fmla="*/ 15089 w 16095"/>
                  <a:gd name="T59" fmla="*/ 8712 h 16058"/>
                  <a:gd name="T60" fmla="*/ 14489 w 16095"/>
                  <a:gd name="T61" fmla="*/ 3783 h 16058"/>
                  <a:gd name="T62" fmla="*/ 14336 w 16095"/>
                  <a:gd name="T63" fmla="*/ 2970 h 16058"/>
                  <a:gd name="T64" fmla="*/ 12945 w 16095"/>
                  <a:gd name="T65" fmla="*/ 1659 h 16058"/>
                  <a:gd name="T66" fmla="*/ 12433 w 16095"/>
                  <a:gd name="T67" fmla="*/ 1581 h 16058"/>
                  <a:gd name="T68" fmla="*/ 10192 w 16095"/>
                  <a:gd name="T69" fmla="*/ 2406 h 16058"/>
                  <a:gd name="T70" fmla="*/ 9336 w 16095"/>
                  <a:gd name="T71" fmla="*/ 202 h 16058"/>
                  <a:gd name="T72" fmla="*/ 7187 w 16095"/>
                  <a:gd name="T73" fmla="*/ 15 h 16058"/>
                  <a:gd name="T74" fmla="*/ 6503 w 16095"/>
                  <a:gd name="T75" fmla="*/ 483 h 16058"/>
                  <a:gd name="T76" fmla="*/ 4046 w 16095"/>
                  <a:gd name="T77" fmla="*/ 1704 h 16058"/>
                  <a:gd name="T78" fmla="*/ 3407 w 16095"/>
                  <a:gd name="T79" fmla="*/ 1586 h 16058"/>
                  <a:gd name="T80" fmla="*/ 2956 w 16095"/>
                  <a:gd name="T81" fmla="*/ 1771 h 16058"/>
                  <a:gd name="T82" fmla="*/ 1604 w 16095"/>
                  <a:gd name="T83" fmla="*/ 3320 h 16058"/>
                  <a:gd name="T84" fmla="*/ 2620 w 16095"/>
                  <a:gd name="T85" fmla="*/ 5408 h 16058"/>
                  <a:gd name="T86" fmla="*/ 379 w 16095"/>
                  <a:gd name="T87" fmla="*/ 6562 h 16058"/>
                  <a:gd name="T88" fmla="*/ 1 w 16095"/>
                  <a:gd name="T89" fmla="*/ 7302 h 16058"/>
                  <a:gd name="T90" fmla="*/ 285 w 16095"/>
                  <a:gd name="T91" fmla="*/ 9412 h 16058"/>
                  <a:gd name="T92" fmla="*/ 2511 w 16095"/>
                  <a:gd name="T93" fmla="*/ 10413 h 16058"/>
                  <a:gd name="T94" fmla="*/ 1583 w 16095"/>
                  <a:gd name="T95" fmla="*/ 12613 h 16058"/>
                  <a:gd name="T96" fmla="*/ 2897 w 16095"/>
                  <a:gd name="T97" fmla="*/ 14241 h 16058"/>
                  <a:gd name="T98" fmla="*/ 3336 w 16095"/>
                  <a:gd name="T99" fmla="*/ 14459 h 16058"/>
                  <a:gd name="T100" fmla="*/ 3944 w 16095"/>
                  <a:gd name="T101" fmla="*/ 14404 h 16058"/>
                  <a:gd name="T102" fmla="*/ 6444 w 16095"/>
                  <a:gd name="T103" fmla="*/ 15461 h 16058"/>
                  <a:gd name="T104" fmla="*/ 7061 w 16095"/>
                  <a:gd name="T105" fmla="*/ 16012 h 16058"/>
                  <a:gd name="T106" fmla="*/ 9229 w 16095"/>
                  <a:gd name="T107" fmla="*/ 15927 h 16058"/>
                  <a:gd name="T108" fmla="*/ 9718 w 16095"/>
                  <a:gd name="T109" fmla="*/ 15251 h 16058"/>
                  <a:gd name="T110" fmla="*/ 12326 w 16095"/>
                  <a:gd name="T111" fmla="*/ 14460 h 16058"/>
                  <a:gd name="T112" fmla="*/ 12877 w 16095"/>
                  <a:gd name="T113" fmla="*/ 14426 h 16058"/>
                  <a:gd name="T114" fmla="*/ 14253 w 16095"/>
                  <a:gd name="T115" fmla="*/ 13191 h 16058"/>
                  <a:gd name="T116" fmla="*/ 14511 w 16095"/>
                  <a:gd name="T117" fmla="*/ 12402 h 16058"/>
                  <a:gd name="T118" fmla="*/ 13745 w 16095"/>
                  <a:gd name="T119" fmla="*/ 10004 h 16058"/>
                  <a:gd name="T120" fmla="*/ 15941 w 16095"/>
                  <a:gd name="T121" fmla="*/ 9245 h 16058"/>
                  <a:gd name="T122" fmla="*/ 16061 w 16095"/>
                  <a:gd name="T123" fmla="*/ 7086 h 16058"/>
                  <a:gd name="T124" fmla="*/ 15536 w 16095"/>
                  <a:gd name="T125" fmla="*/ 6448 h 16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095" h="16058">
                    <a:moveTo>
                      <a:pt x="13547" y="9020"/>
                    </a:moveTo>
                    <a:lnTo>
                      <a:pt x="13515" y="9027"/>
                    </a:lnTo>
                    <a:lnTo>
                      <a:pt x="13483" y="9035"/>
                    </a:lnTo>
                    <a:lnTo>
                      <a:pt x="13450" y="9044"/>
                    </a:lnTo>
                    <a:lnTo>
                      <a:pt x="13419" y="9054"/>
                    </a:lnTo>
                    <a:lnTo>
                      <a:pt x="13388" y="9065"/>
                    </a:lnTo>
                    <a:lnTo>
                      <a:pt x="13358" y="9077"/>
                    </a:lnTo>
                    <a:lnTo>
                      <a:pt x="13328" y="9090"/>
                    </a:lnTo>
                    <a:lnTo>
                      <a:pt x="13298" y="9104"/>
                    </a:lnTo>
                    <a:lnTo>
                      <a:pt x="13269" y="9120"/>
                    </a:lnTo>
                    <a:lnTo>
                      <a:pt x="13241" y="9135"/>
                    </a:lnTo>
                    <a:lnTo>
                      <a:pt x="13213" y="9152"/>
                    </a:lnTo>
                    <a:lnTo>
                      <a:pt x="13186" y="9169"/>
                    </a:lnTo>
                    <a:lnTo>
                      <a:pt x="13160" y="9187"/>
                    </a:lnTo>
                    <a:lnTo>
                      <a:pt x="13134" y="9207"/>
                    </a:lnTo>
                    <a:lnTo>
                      <a:pt x="13108" y="9226"/>
                    </a:lnTo>
                    <a:lnTo>
                      <a:pt x="13083" y="9247"/>
                    </a:lnTo>
                    <a:lnTo>
                      <a:pt x="13059" y="9269"/>
                    </a:lnTo>
                    <a:lnTo>
                      <a:pt x="13036" y="9291"/>
                    </a:lnTo>
                    <a:lnTo>
                      <a:pt x="13014" y="9314"/>
                    </a:lnTo>
                    <a:lnTo>
                      <a:pt x="12992" y="9338"/>
                    </a:lnTo>
                    <a:lnTo>
                      <a:pt x="12971" y="9362"/>
                    </a:lnTo>
                    <a:lnTo>
                      <a:pt x="12950" y="9387"/>
                    </a:lnTo>
                    <a:lnTo>
                      <a:pt x="12931" y="9414"/>
                    </a:lnTo>
                    <a:lnTo>
                      <a:pt x="12912" y="9440"/>
                    </a:lnTo>
                    <a:lnTo>
                      <a:pt x="12894" y="9467"/>
                    </a:lnTo>
                    <a:lnTo>
                      <a:pt x="12877" y="9495"/>
                    </a:lnTo>
                    <a:lnTo>
                      <a:pt x="12861" y="9523"/>
                    </a:lnTo>
                    <a:lnTo>
                      <a:pt x="12846" y="9552"/>
                    </a:lnTo>
                    <a:lnTo>
                      <a:pt x="12832" y="9582"/>
                    </a:lnTo>
                    <a:lnTo>
                      <a:pt x="12819" y="9612"/>
                    </a:lnTo>
                    <a:lnTo>
                      <a:pt x="12807" y="9642"/>
                    </a:lnTo>
                    <a:lnTo>
                      <a:pt x="12795" y="9674"/>
                    </a:lnTo>
                    <a:lnTo>
                      <a:pt x="12769" y="9743"/>
                    </a:lnTo>
                    <a:lnTo>
                      <a:pt x="12744" y="9812"/>
                    </a:lnTo>
                    <a:lnTo>
                      <a:pt x="12717" y="9880"/>
                    </a:lnTo>
                    <a:lnTo>
                      <a:pt x="12690" y="9948"/>
                    </a:lnTo>
                    <a:lnTo>
                      <a:pt x="12661" y="10015"/>
                    </a:lnTo>
                    <a:lnTo>
                      <a:pt x="12632" y="10082"/>
                    </a:lnTo>
                    <a:lnTo>
                      <a:pt x="12601" y="10148"/>
                    </a:lnTo>
                    <a:lnTo>
                      <a:pt x="12570" y="10214"/>
                    </a:lnTo>
                    <a:lnTo>
                      <a:pt x="12556" y="10244"/>
                    </a:lnTo>
                    <a:lnTo>
                      <a:pt x="12543" y="10274"/>
                    </a:lnTo>
                    <a:lnTo>
                      <a:pt x="12531" y="10305"/>
                    </a:lnTo>
                    <a:lnTo>
                      <a:pt x="12520" y="10336"/>
                    </a:lnTo>
                    <a:lnTo>
                      <a:pt x="12510" y="10367"/>
                    </a:lnTo>
                    <a:lnTo>
                      <a:pt x="12501" y="10399"/>
                    </a:lnTo>
                    <a:lnTo>
                      <a:pt x="12494" y="10430"/>
                    </a:lnTo>
                    <a:lnTo>
                      <a:pt x="12487" y="10462"/>
                    </a:lnTo>
                    <a:lnTo>
                      <a:pt x="12481" y="10495"/>
                    </a:lnTo>
                    <a:lnTo>
                      <a:pt x="12477" y="10527"/>
                    </a:lnTo>
                    <a:lnTo>
                      <a:pt x="12473" y="10559"/>
                    </a:lnTo>
                    <a:lnTo>
                      <a:pt x="12471" y="10591"/>
                    </a:lnTo>
                    <a:lnTo>
                      <a:pt x="12469" y="10623"/>
                    </a:lnTo>
                    <a:lnTo>
                      <a:pt x="12469" y="10655"/>
                    </a:lnTo>
                    <a:lnTo>
                      <a:pt x="12470" y="10687"/>
                    </a:lnTo>
                    <a:lnTo>
                      <a:pt x="12471" y="10719"/>
                    </a:lnTo>
                    <a:lnTo>
                      <a:pt x="12474" y="10752"/>
                    </a:lnTo>
                    <a:lnTo>
                      <a:pt x="12478" y="10784"/>
                    </a:lnTo>
                    <a:lnTo>
                      <a:pt x="12483" y="10816"/>
                    </a:lnTo>
                    <a:lnTo>
                      <a:pt x="12488" y="10848"/>
                    </a:lnTo>
                    <a:lnTo>
                      <a:pt x="12495" y="10879"/>
                    </a:lnTo>
                    <a:lnTo>
                      <a:pt x="12503" y="10911"/>
                    </a:lnTo>
                    <a:lnTo>
                      <a:pt x="12512" y="10942"/>
                    </a:lnTo>
                    <a:lnTo>
                      <a:pt x="12522" y="10972"/>
                    </a:lnTo>
                    <a:lnTo>
                      <a:pt x="12532" y="11003"/>
                    </a:lnTo>
                    <a:lnTo>
                      <a:pt x="12544" y="11034"/>
                    </a:lnTo>
                    <a:lnTo>
                      <a:pt x="12557" y="11064"/>
                    </a:lnTo>
                    <a:lnTo>
                      <a:pt x="12571" y="11093"/>
                    </a:lnTo>
                    <a:lnTo>
                      <a:pt x="12586" y="11123"/>
                    </a:lnTo>
                    <a:lnTo>
                      <a:pt x="12602" y="11151"/>
                    </a:lnTo>
                    <a:lnTo>
                      <a:pt x="12619" y="11180"/>
                    </a:lnTo>
                    <a:lnTo>
                      <a:pt x="12638" y="11207"/>
                    </a:lnTo>
                    <a:lnTo>
                      <a:pt x="13511" y="12514"/>
                    </a:lnTo>
                    <a:lnTo>
                      <a:pt x="12543" y="13480"/>
                    </a:lnTo>
                    <a:lnTo>
                      <a:pt x="11233" y="12608"/>
                    </a:lnTo>
                    <a:lnTo>
                      <a:pt x="11202" y="12588"/>
                    </a:lnTo>
                    <a:lnTo>
                      <a:pt x="11169" y="12569"/>
                    </a:lnTo>
                    <a:lnTo>
                      <a:pt x="11137" y="12551"/>
                    </a:lnTo>
                    <a:lnTo>
                      <a:pt x="11103" y="12535"/>
                    </a:lnTo>
                    <a:lnTo>
                      <a:pt x="11069" y="12520"/>
                    </a:lnTo>
                    <a:lnTo>
                      <a:pt x="11035" y="12506"/>
                    </a:lnTo>
                    <a:lnTo>
                      <a:pt x="11000" y="12494"/>
                    </a:lnTo>
                    <a:lnTo>
                      <a:pt x="10965" y="12483"/>
                    </a:lnTo>
                    <a:lnTo>
                      <a:pt x="10930" y="12473"/>
                    </a:lnTo>
                    <a:lnTo>
                      <a:pt x="10894" y="12464"/>
                    </a:lnTo>
                    <a:lnTo>
                      <a:pt x="10858" y="12457"/>
                    </a:lnTo>
                    <a:lnTo>
                      <a:pt x="10822" y="12451"/>
                    </a:lnTo>
                    <a:lnTo>
                      <a:pt x="10786" y="12446"/>
                    </a:lnTo>
                    <a:lnTo>
                      <a:pt x="10748" y="12443"/>
                    </a:lnTo>
                    <a:lnTo>
                      <a:pt x="10712" y="12441"/>
                    </a:lnTo>
                    <a:lnTo>
                      <a:pt x="10676" y="12440"/>
                    </a:lnTo>
                    <a:lnTo>
                      <a:pt x="10648" y="12441"/>
                    </a:lnTo>
                    <a:lnTo>
                      <a:pt x="10620" y="12442"/>
                    </a:lnTo>
                    <a:lnTo>
                      <a:pt x="10592" y="12444"/>
                    </a:lnTo>
                    <a:lnTo>
                      <a:pt x="10563" y="12446"/>
                    </a:lnTo>
                    <a:lnTo>
                      <a:pt x="10536" y="12450"/>
                    </a:lnTo>
                    <a:lnTo>
                      <a:pt x="10508" y="12454"/>
                    </a:lnTo>
                    <a:lnTo>
                      <a:pt x="10480" y="12459"/>
                    </a:lnTo>
                    <a:lnTo>
                      <a:pt x="10453" y="12465"/>
                    </a:lnTo>
                    <a:lnTo>
                      <a:pt x="10425" y="12472"/>
                    </a:lnTo>
                    <a:lnTo>
                      <a:pt x="10397" y="12479"/>
                    </a:lnTo>
                    <a:lnTo>
                      <a:pt x="10370" y="12488"/>
                    </a:lnTo>
                    <a:lnTo>
                      <a:pt x="10343" y="12497"/>
                    </a:lnTo>
                    <a:lnTo>
                      <a:pt x="10317" y="12506"/>
                    </a:lnTo>
                    <a:lnTo>
                      <a:pt x="10290" y="12517"/>
                    </a:lnTo>
                    <a:lnTo>
                      <a:pt x="10264" y="12528"/>
                    </a:lnTo>
                    <a:lnTo>
                      <a:pt x="10237" y="12540"/>
                    </a:lnTo>
                    <a:lnTo>
                      <a:pt x="10172" y="12571"/>
                    </a:lnTo>
                    <a:lnTo>
                      <a:pt x="10106" y="12602"/>
                    </a:lnTo>
                    <a:lnTo>
                      <a:pt x="10038" y="12631"/>
                    </a:lnTo>
                    <a:lnTo>
                      <a:pt x="9971" y="12661"/>
                    </a:lnTo>
                    <a:lnTo>
                      <a:pt x="9903" y="12688"/>
                    </a:lnTo>
                    <a:lnTo>
                      <a:pt x="9835" y="12715"/>
                    </a:lnTo>
                    <a:lnTo>
                      <a:pt x="9766" y="12740"/>
                    </a:lnTo>
                    <a:lnTo>
                      <a:pt x="9696" y="12765"/>
                    </a:lnTo>
                    <a:lnTo>
                      <a:pt x="9665" y="12777"/>
                    </a:lnTo>
                    <a:lnTo>
                      <a:pt x="9635" y="12789"/>
                    </a:lnTo>
                    <a:lnTo>
                      <a:pt x="9605" y="12802"/>
                    </a:lnTo>
                    <a:lnTo>
                      <a:pt x="9575" y="12816"/>
                    </a:lnTo>
                    <a:lnTo>
                      <a:pt x="9545" y="12832"/>
                    </a:lnTo>
                    <a:lnTo>
                      <a:pt x="9517" y="12848"/>
                    </a:lnTo>
                    <a:lnTo>
                      <a:pt x="9489" y="12864"/>
                    </a:lnTo>
                    <a:lnTo>
                      <a:pt x="9462" y="12882"/>
                    </a:lnTo>
                    <a:lnTo>
                      <a:pt x="9436" y="12901"/>
                    </a:lnTo>
                    <a:lnTo>
                      <a:pt x="9410" y="12920"/>
                    </a:lnTo>
                    <a:lnTo>
                      <a:pt x="9384" y="12941"/>
                    </a:lnTo>
                    <a:lnTo>
                      <a:pt x="9360" y="12962"/>
                    </a:lnTo>
                    <a:lnTo>
                      <a:pt x="9336" y="12984"/>
                    </a:lnTo>
                    <a:lnTo>
                      <a:pt x="9313" y="13007"/>
                    </a:lnTo>
                    <a:lnTo>
                      <a:pt x="9291" y="13030"/>
                    </a:lnTo>
                    <a:lnTo>
                      <a:pt x="9269" y="13054"/>
                    </a:lnTo>
                    <a:lnTo>
                      <a:pt x="9249" y="13078"/>
                    </a:lnTo>
                    <a:lnTo>
                      <a:pt x="9228" y="13103"/>
                    </a:lnTo>
                    <a:lnTo>
                      <a:pt x="9209" y="13129"/>
                    </a:lnTo>
                    <a:lnTo>
                      <a:pt x="9190" y="13156"/>
                    </a:lnTo>
                    <a:lnTo>
                      <a:pt x="9173" y="13183"/>
                    </a:lnTo>
                    <a:lnTo>
                      <a:pt x="9156" y="13211"/>
                    </a:lnTo>
                    <a:lnTo>
                      <a:pt x="9141" y="13239"/>
                    </a:lnTo>
                    <a:lnTo>
                      <a:pt x="9126" y="13268"/>
                    </a:lnTo>
                    <a:lnTo>
                      <a:pt x="9112" y="13297"/>
                    </a:lnTo>
                    <a:lnTo>
                      <a:pt x="9099" y="13327"/>
                    </a:lnTo>
                    <a:lnTo>
                      <a:pt x="9087" y="13357"/>
                    </a:lnTo>
                    <a:lnTo>
                      <a:pt x="9076" y="13388"/>
                    </a:lnTo>
                    <a:lnTo>
                      <a:pt x="9066" y="13419"/>
                    </a:lnTo>
                    <a:lnTo>
                      <a:pt x="9056" y="13451"/>
                    </a:lnTo>
                    <a:lnTo>
                      <a:pt x="9048" y="13484"/>
                    </a:lnTo>
                    <a:lnTo>
                      <a:pt x="9041" y="13516"/>
                    </a:lnTo>
                    <a:lnTo>
                      <a:pt x="8732" y="15054"/>
                    </a:lnTo>
                    <a:lnTo>
                      <a:pt x="7363" y="15054"/>
                    </a:lnTo>
                    <a:lnTo>
                      <a:pt x="7055" y="13516"/>
                    </a:lnTo>
                    <a:lnTo>
                      <a:pt x="7048" y="13484"/>
                    </a:lnTo>
                    <a:lnTo>
                      <a:pt x="7040" y="13451"/>
                    </a:lnTo>
                    <a:lnTo>
                      <a:pt x="7030" y="13419"/>
                    </a:lnTo>
                    <a:lnTo>
                      <a:pt x="7020" y="13388"/>
                    </a:lnTo>
                    <a:lnTo>
                      <a:pt x="7009" y="13357"/>
                    </a:lnTo>
                    <a:lnTo>
                      <a:pt x="6997" y="13327"/>
                    </a:lnTo>
                    <a:lnTo>
                      <a:pt x="6984" y="13297"/>
                    </a:lnTo>
                    <a:lnTo>
                      <a:pt x="6970" y="13268"/>
                    </a:lnTo>
                    <a:lnTo>
                      <a:pt x="6955" y="13239"/>
                    </a:lnTo>
                    <a:lnTo>
                      <a:pt x="6940" y="13211"/>
                    </a:lnTo>
                    <a:lnTo>
                      <a:pt x="6923" y="13183"/>
                    </a:lnTo>
                    <a:lnTo>
                      <a:pt x="6906" y="13156"/>
                    </a:lnTo>
                    <a:lnTo>
                      <a:pt x="6887" y="13129"/>
                    </a:lnTo>
                    <a:lnTo>
                      <a:pt x="6868" y="13103"/>
                    </a:lnTo>
                    <a:lnTo>
                      <a:pt x="6847" y="13078"/>
                    </a:lnTo>
                    <a:lnTo>
                      <a:pt x="6827" y="13054"/>
                    </a:lnTo>
                    <a:lnTo>
                      <a:pt x="6805" y="13030"/>
                    </a:lnTo>
                    <a:lnTo>
                      <a:pt x="6783" y="13007"/>
                    </a:lnTo>
                    <a:lnTo>
                      <a:pt x="6760" y="12984"/>
                    </a:lnTo>
                    <a:lnTo>
                      <a:pt x="6736" y="12962"/>
                    </a:lnTo>
                    <a:lnTo>
                      <a:pt x="6712" y="12941"/>
                    </a:lnTo>
                    <a:lnTo>
                      <a:pt x="6686" y="12920"/>
                    </a:lnTo>
                    <a:lnTo>
                      <a:pt x="6660" y="12901"/>
                    </a:lnTo>
                    <a:lnTo>
                      <a:pt x="6634" y="12882"/>
                    </a:lnTo>
                    <a:lnTo>
                      <a:pt x="6607" y="12864"/>
                    </a:lnTo>
                    <a:lnTo>
                      <a:pt x="6579" y="12848"/>
                    </a:lnTo>
                    <a:lnTo>
                      <a:pt x="6551" y="12832"/>
                    </a:lnTo>
                    <a:lnTo>
                      <a:pt x="6521" y="12816"/>
                    </a:lnTo>
                    <a:lnTo>
                      <a:pt x="6491" y="12802"/>
                    </a:lnTo>
                    <a:lnTo>
                      <a:pt x="6461" y="12789"/>
                    </a:lnTo>
                    <a:lnTo>
                      <a:pt x="6431" y="12777"/>
                    </a:lnTo>
                    <a:lnTo>
                      <a:pt x="6400" y="12765"/>
                    </a:lnTo>
                    <a:lnTo>
                      <a:pt x="6330" y="12740"/>
                    </a:lnTo>
                    <a:lnTo>
                      <a:pt x="6261" y="12715"/>
                    </a:lnTo>
                    <a:lnTo>
                      <a:pt x="6193" y="12688"/>
                    </a:lnTo>
                    <a:lnTo>
                      <a:pt x="6125" y="12661"/>
                    </a:lnTo>
                    <a:lnTo>
                      <a:pt x="6058" y="12632"/>
                    </a:lnTo>
                    <a:lnTo>
                      <a:pt x="5990" y="12602"/>
                    </a:lnTo>
                    <a:lnTo>
                      <a:pt x="5924" y="12572"/>
                    </a:lnTo>
                    <a:lnTo>
                      <a:pt x="5859" y="12541"/>
                    </a:lnTo>
                    <a:lnTo>
                      <a:pt x="5832" y="12529"/>
                    </a:lnTo>
                    <a:lnTo>
                      <a:pt x="5806" y="12517"/>
                    </a:lnTo>
                    <a:lnTo>
                      <a:pt x="5779" y="12507"/>
                    </a:lnTo>
                    <a:lnTo>
                      <a:pt x="5752" y="12497"/>
                    </a:lnTo>
                    <a:lnTo>
                      <a:pt x="5725" y="12488"/>
                    </a:lnTo>
                    <a:lnTo>
                      <a:pt x="5698" y="12479"/>
                    </a:lnTo>
                    <a:lnTo>
                      <a:pt x="5670" y="12472"/>
                    </a:lnTo>
                    <a:lnTo>
                      <a:pt x="5643" y="12465"/>
                    </a:lnTo>
                    <a:lnTo>
                      <a:pt x="5615" y="12459"/>
                    </a:lnTo>
                    <a:lnTo>
                      <a:pt x="5588" y="12454"/>
                    </a:lnTo>
                    <a:lnTo>
                      <a:pt x="5560" y="12450"/>
                    </a:lnTo>
                    <a:lnTo>
                      <a:pt x="5533" y="12446"/>
                    </a:lnTo>
                    <a:lnTo>
                      <a:pt x="5504" y="12444"/>
                    </a:lnTo>
                    <a:lnTo>
                      <a:pt x="5476" y="12442"/>
                    </a:lnTo>
                    <a:lnTo>
                      <a:pt x="5448" y="12441"/>
                    </a:lnTo>
                    <a:lnTo>
                      <a:pt x="5420" y="12440"/>
                    </a:lnTo>
                    <a:lnTo>
                      <a:pt x="5384" y="12441"/>
                    </a:lnTo>
                    <a:lnTo>
                      <a:pt x="5347" y="12443"/>
                    </a:lnTo>
                    <a:lnTo>
                      <a:pt x="5310" y="12446"/>
                    </a:lnTo>
                    <a:lnTo>
                      <a:pt x="5274" y="12451"/>
                    </a:lnTo>
                    <a:lnTo>
                      <a:pt x="5238" y="12457"/>
                    </a:lnTo>
                    <a:lnTo>
                      <a:pt x="5202" y="12464"/>
                    </a:lnTo>
                    <a:lnTo>
                      <a:pt x="5166" y="12473"/>
                    </a:lnTo>
                    <a:lnTo>
                      <a:pt x="5130" y="12483"/>
                    </a:lnTo>
                    <a:lnTo>
                      <a:pt x="5096" y="12494"/>
                    </a:lnTo>
                    <a:lnTo>
                      <a:pt x="5061" y="12506"/>
                    </a:lnTo>
                    <a:lnTo>
                      <a:pt x="5027" y="12520"/>
                    </a:lnTo>
                    <a:lnTo>
                      <a:pt x="4992" y="12535"/>
                    </a:lnTo>
                    <a:lnTo>
                      <a:pt x="4959" y="12551"/>
                    </a:lnTo>
                    <a:lnTo>
                      <a:pt x="4926" y="12569"/>
                    </a:lnTo>
                    <a:lnTo>
                      <a:pt x="4894" y="12588"/>
                    </a:lnTo>
                    <a:lnTo>
                      <a:pt x="4862" y="12608"/>
                    </a:lnTo>
                    <a:lnTo>
                      <a:pt x="3552" y="13480"/>
                    </a:lnTo>
                    <a:lnTo>
                      <a:pt x="2584" y="12514"/>
                    </a:lnTo>
                    <a:lnTo>
                      <a:pt x="3457" y="11207"/>
                    </a:lnTo>
                    <a:lnTo>
                      <a:pt x="3476" y="11180"/>
                    </a:lnTo>
                    <a:lnTo>
                      <a:pt x="3493" y="11151"/>
                    </a:lnTo>
                    <a:lnTo>
                      <a:pt x="3509" y="11123"/>
                    </a:lnTo>
                    <a:lnTo>
                      <a:pt x="3524" y="11093"/>
                    </a:lnTo>
                    <a:lnTo>
                      <a:pt x="3537" y="11064"/>
                    </a:lnTo>
                    <a:lnTo>
                      <a:pt x="3550" y="11034"/>
                    </a:lnTo>
                    <a:lnTo>
                      <a:pt x="3562" y="11003"/>
                    </a:lnTo>
                    <a:lnTo>
                      <a:pt x="3573" y="10972"/>
                    </a:lnTo>
                    <a:lnTo>
                      <a:pt x="3583" y="10942"/>
                    </a:lnTo>
                    <a:lnTo>
                      <a:pt x="3592" y="10911"/>
                    </a:lnTo>
                    <a:lnTo>
                      <a:pt x="3600" y="10879"/>
                    </a:lnTo>
                    <a:lnTo>
                      <a:pt x="3606" y="10848"/>
                    </a:lnTo>
                    <a:lnTo>
                      <a:pt x="3612" y="10816"/>
                    </a:lnTo>
                    <a:lnTo>
                      <a:pt x="3617" y="10784"/>
                    </a:lnTo>
                    <a:lnTo>
                      <a:pt x="3621" y="10753"/>
                    </a:lnTo>
                    <a:lnTo>
                      <a:pt x="3624" y="10720"/>
                    </a:lnTo>
                    <a:lnTo>
                      <a:pt x="3625" y="10688"/>
                    </a:lnTo>
                    <a:lnTo>
                      <a:pt x="3626" y="10655"/>
                    </a:lnTo>
                    <a:lnTo>
                      <a:pt x="3626" y="10623"/>
                    </a:lnTo>
                    <a:lnTo>
                      <a:pt x="3624" y="10591"/>
                    </a:lnTo>
                    <a:lnTo>
                      <a:pt x="3622" y="10559"/>
                    </a:lnTo>
                    <a:lnTo>
                      <a:pt x="3618" y="10527"/>
                    </a:lnTo>
                    <a:lnTo>
                      <a:pt x="3614" y="10495"/>
                    </a:lnTo>
                    <a:lnTo>
                      <a:pt x="3608" y="10462"/>
                    </a:lnTo>
                    <a:lnTo>
                      <a:pt x="3602" y="10431"/>
                    </a:lnTo>
                    <a:lnTo>
                      <a:pt x="3594" y="10399"/>
                    </a:lnTo>
                    <a:lnTo>
                      <a:pt x="3585" y="10368"/>
                    </a:lnTo>
                    <a:lnTo>
                      <a:pt x="3576" y="10337"/>
                    </a:lnTo>
                    <a:lnTo>
                      <a:pt x="3565" y="10306"/>
                    </a:lnTo>
                    <a:lnTo>
                      <a:pt x="3553" y="10275"/>
                    </a:lnTo>
                    <a:lnTo>
                      <a:pt x="3540" y="10245"/>
                    </a:lnTo>
                    <a:lnTo>
                      <a:pt x="3526" y="10215"/>
                    </a:lnTo>
                    <a:lnTo>
                      <a:pt x="3495" y="10148"/>
                    </a:lnTo>
                    <a:lnTo>
                      <a:pt x="3464" y="10082"/>
                    </a:lnTo>
                    <a:lnTo>
                      <a:pt x="3435" y="10016"/>
                    </a:lnTo>
                    <a:lnTo>
                      <a:pt x="3406" y="9949"/>
                    </a:lnTo>
                    <a:lnTo>
                      <a:pt x="3378" y="9881"/>
                    </a:lnTo>
                    <a:lnTo>
                      <a:pt x="3352" y="9813"/>
                    </a:lnTo>
                    <a:lnTo>
                      <a:pt x="3326" y="9744"/>
                    </a:lnTo>
                    <a:lnTo>
                      <a:pt x="3300" y="9675"/>
                    </a:lnTo>
                    <a:lnTo>
                      <a:pt x="3289" y="9643"/>
                    </a:lnTo>
                    <a:lnTo>
                      <a:pt x="3277" y="9612"/>
                    </a:lnTo>
                    <a:lnTo>
                      <a:pt x="3263" y="9582"/>
                    </a:lnTo>
                    <a:lnTo>
                      <a:pt x="3249" y="9553"/>
                    </a:lnTo>
                    <a:lnTo>
                      <a:pt x="3234" y="9524"/>
                    </a:lnTo>
                    <a:lnTo>
                      <a:pt x="3218" y="9496"/>
                    </a:lnTo>
                    <a:lnTo>
                      <a:pt x="3201" y="9468"/>
                    </a:lnTo>
                    <a:lnTo>
                      <a:pt x="3183" y="9441"/>
                    </a:lnTo>
                    <a:lnTo>
                      <a:pt x="3165" y="9414"/>
                    </a:lnTo>
                    <a:lnTo>
                      <a:pt x="3145" y="9388"/>
                    </a:lnTo>
                    <a:lnTo>
                      <a:pt x="3124" y="9362"/>
                    </a:lnTo>
                    <a:lnTo>
                      <a:pt x="3103" y="9338"/>
                    </a:lnTo>
                    <a:lnTo>
                      <a:pt x="3081" y="9314"/>
                    </a:lnTo>
                    <a:lnTo>
                      <a:pt x="3059" y="9291"/>
                    </a:lnTo>
                    <a:lnTo>
                      <a:pt x="3036" y="9269"/>
                    </a:lnTo>
                    <a:lnTo>
                      <a:pt x="3012" y="9248"/>
                    </a:lnTo>
                    <a:lnTo>
                      <a:pt x="2987" y="9227"/>
                    </a:lnTo>
                    <a:lnTo>
                      <a:pt x="2961" y="9207"/>
                    </a:lnTo>
                    <a:lnTo>
                      <a:pt x="2935" y="9188"/>
                    </a:lnTo>
                    <a:lnTo>
                      <a:pt x="2909" y="9170"/>
                    </a:lnTo>
                    <a:lnTo>
                      <a:pt x="2882" y="9152"/>
                    </a:lnTo>
                    <a:lnTo>
                      <a:pt x="2854" y="9136"/>
                    </a:lnTo>
                    <a:lnTo>
                      <a:pt x="2826" y="9120"/>
                    </a:lnTo>
                    <a:lnTo>
                      <a:pt x="2797" y="9104"/>
                    </a:lnTo>
                    <a:lnTo>
                      <a:pt x="2767" y="9090"/>
                    </a:lnTo>
                    <a:lnTo>
                      <a:pt x="2737" y="9077"/>
                    </a:lnTo>
                    <a:lnTo>
                      <a:pt x="2707" y="9065"/>
                    </a:lnTo>
                    <a:lnTo>
                      <a:pt x="2676" y="9054"/>
                    </a:lnTo>
                    <a:lnTo>
                      <a:pt x="2645" y="9044"/>
                    </a:lnTo>
                    <a:lnTo>
                      <a:pt x="2613" y="9035"/>
                    </a:lnTo>
                    <a:lnTo>
                      <a:pt x="2581" y="9027"/>
                    </a:lnTo>
                    <a:lnTo>
                      <a:pt x="2548" y="9020"/>
                    </a:lnTo>
                    <a:lnTo>
                      <a:pt x="1006" y="8712"/>
                    </a:lnTo>
                    <a:lnTo>
                      <a:pt x="1006" y="7347"/>
                    </a:lnTo>
                    <a:lnTo>
                      <a:pt x="2548" y="7039"/>
                    </a:lnTo>
                    <a:lnTo>
                      <a:pt x="2581" y="7032"/>
                    </a:lnTo>
                    <a:lnTo>
                      <a:pt x="2613" y="7024"/>
                    </a:lnTo>
                    <a:lnTo>
                      <a:pt x="2645" y="7015"/>
                    </a:lnTo>
                    <a:lnTo>
                      <a:pt x="2676" y="7005"/>
                    </a:lnTo>
                    <a:lnTo>
                      <a:pt x="2707" y="6994"/>
                    </a:lnTo>
                    <a:lnTo>
                      <a:pt x="2737" y="6982"/>
                    </a:lnTo>
                    <a:lnTo>
                      <a:pt x="2767" y="6969"/>
                    </a:lnTo>
                    <a:lnTo>
                      <a:pt x="2797" y="6955"/>
                    </a:lnTo>
                    <a:lnTo>
                      <a:pt x="2826" y="6939"/>
                    </a:lnTo>
                    <a:lnTo>
                      <a:pt x="2854" y="6923"/>
                    </a:lnTo>
                    <a:lnTo>
                      <a:pt x="2882" y="6907"/>
                    </a:lnTo>
                    <a:lnTo>
                      <a:pt x="2909" y="6889"/>
                    </a:lnTo>
                    <a:lnTo>
                      <a:pt x="2935" y="6871"/>
                    </a:lnTo>
                    <a:lnTo>
                      <a:pt x="2961" y="6852"/>
                    </a:lnTo>
                    <a:lnTo>
                      <a:pt x="2987" y="6832"/>
                    </a:lnTo>
                    <a:lnTo>
                      <a:pt x="3012" y="6812"/>
                    </a:lnTo>
                    <a:lnTo>
                      <a:pt x="3036" y="6790"/>
                    </a:lnTo>
                    <a:lnTo>
                      <a:pt x="3059" y="6768"/>
                    </a:lnTo>
                    <a:lnTo>
                      <a:pt x="3081" y="6745"/>
                    </a:lnTo>
                    <a:lnTo>
                      <a:pt x="3103" y="6721"/>
                    </a:lnTo>
                    <a:lnTo>
                      <a:pt x="3124" y="6697"/>
                    </a:lnTo>
                    <a:lnTo>
                      <a:pt x="3145" y="6672"/>
                    </a:lnTo>
                    <a:lnTo>
                      <a:pt x="3165" y="6645"/>
                    </a:lnTo>
                    <a:lnTo>
                      <a:pt x="3183" y="6618"/>
                    </a:lnTo>
                    <a:lnTo>
                      <a:pt x="3201" y="6591"/>
                    </a:lnTo>
                    <a:lnTo>
                      <a:pt x="3218" y="6564"/>
                    </a:lnTo>
                    <a:lnTo>
                      <a:pt x="3234" y="6535"/>
                    </a:lnTo>
                    <a:lnTo>
                      <a:pt x="3249" y="6506"/>
                    </a:lnTo>
                    <a:lnTo>
                      <a:pt x="3263" y="6477"/>
                    </a:lnTo>
                    <a:lnTo>
                      <a:pt x="3277" y="6447"/>
                    </a:lnTo>
                    <a:lnTo>
                      <a:pt x="3289" y="6416"/>
                    </a:lnTo>
                    <a:lnTo>
                      <a:pt x="3300" y="6384"/>
                    </a:lnTo>
                    <a:lnTo>
                      <a:pt x="3326" y="6315"/>
                    </a:lnTo>
                    <a:lnTo>
                      <a:pt x="3351" y="6247"/>
                    </a:lnTo>
                    <a:lnTo>
                      <a:pt x="3378" y="6179"/>
                    </a:lnTo>
                    <a:lnTo>
                      <a:pt x="3406" y="6110"/>
                    </a:lnTo>
                    <a:lnTo>
                      <a:pt x="3434" y="6043"/>
                    </a:lnTo>
                    <a:lnTo>
                      <a:pt x="3463" y="5977"/>
                    </a:lnTo>
                    <a:lnTo>
                      <a:pt x="3495" y="5911"/>
                    </a:lnTo>
                    <a:lnTo>
                      <a:pt x="3526" y="5845"/>
                    </a:lnTo>
                    <a:lnTo>
                      <a:pt x="3540" y="5815"/>
                    </a:lnTo>
                    <a:lnTo>
                      <a:pt x="3553" y="5784"/>
                    </a:lnTo>
                    <a:lnTo>
                      <a:pt x="3565" y="5754"/>
                    </a:lnTo>
                    <a:lnTo>
                      <a:pt x="3575" y="5723"/>
                    </a:lnTo>
                    <a:lnTo>
                      <a:pt x="3585" y="5692"/>
                    </a:lnTo>
                    <a:lnTo>
                      <a:pt x="3594" y="5660"/>
                    </a:lnTo>
                    <a:lnTo>
                      <a:pt x="3602" y="5629"/>
                    </a:lnTo>
                    <a:lnTo>
                      <a:pt x="3608" y="5597"/>
                    </a:lnTo>
                    <a:lnTo>
                      <a:pt x="3614" y="5564"/>
                    </a:lnTo>
                    <a:lnTo>
                      <a:pt x="3618" y="5532"/>
                    </a:lnTo>
                    <a:lnTo>
                      <a:pt x="3622" y="5500"/>
                    </a:lnTo>
                    <a:lnTo>
                      <a:pt x="3624" y="5468"/>
                    </a:lnTo>
                    <a:lnTo>
                      <a:pt x="3626" y="5436"/>
                    </a:lnTo>
                    <a:lnTo>
                      <a:pt x="3626" y="5403"/>
                    </a:lnTo>
                    <a:lnTo>
                      <a:pt x="3625" y="5371"/>
                    </a:lnTo>
                    <a:lnTo>
                      <a:pt x="3624" y="5339"/>
                    </a:lnTo>
                    <a:lnTo>
                      <a:pt x="3621" y="5306"/>
                    </a:lnTo>
                    <a:lnTo>
                      <a:pt x="3617" y="5274"/>
                    </a:lnTo>
                    <a:lnTo>
                      <a:pt x="3613" y="5243"/>
                    </a:lnTo>
                    <a:lnTo>
                      <a:pt x="3607" y="5211"/>
                    </a:lnTo>
                    <a:lnTo>
                      <a:pt x="3600" y="5179"/>
                    </a:lnTo>
                    <a:lnTo>
                      <a:pt x="3592" y="5148"/>
                    </a:lnTo>
                    <a:lnTo>
                      <a:pt x="3583" y="5117"/>
                    </a:lnTo>
                    <a:lnTo>
                      <a:pt x="3573" y="5086"/>
                    </a:lnTo>
                    <a:lnTo>
                      <a:pt x="3562" y="5056"/>
                    </a:lnTo>
                    <a:lnTo>
                      <a:pt x="3551" y="5024"/>
                    </a:lnTo>
                    <a:lnTo>
                      <a:pt x="3538" y="4995"/>
                    </a:lnTo>
                    <a:lnTo>
                      <a:pt x="3524" y="4965"/>
                    </a:lnTo>
                    <a:lnTo>
                      <a:pt x="3509" y="4936"/>
                    </a:lnTo>
                    <a:lnTo>
                      <a:pt x="3493" y="4907"/>
                    </a:lnTo>
                    <a:lnTo>
                      <a:pt x="3476" y="4879"/>
                    </a:lnTo>
                    <a:lnTo>
                      <a:pt x="3457" y="4851"/>
                    </a:lnTo>
                    <a:lnTo>
                      <a:pt x="2584" y="3544"/>
                    </a:lnTo>
                    <a:lnTo>
                      <a:pt x="3552" y="2578"/>
                    </a:lnTo>
                    <a:lnTo>
                      <a:pt x="4862" y="3450"/>
                    </a:lnTo>
                    <a:lnTo>
                      <a:pt x="4894" y="3470"/>
                    </a:lnTo>
                    <a:lnTo>
                      <a:pt x="4926" y="3489"/>
                    </a:lnTo>
                    <a:lnTo>
                      <a:pt x="4959" y="3507"/>
                    </a:lnTo>
                    <a:lnTo>
                      <a:pt x="4992" y="3523"/>
                    </a:lnTo>
                    <a:lnTo>
                      <a:pt x="5027" y="3538"/>
                    </a:lnTo>
                    <a:lnTo>
                      <a:pt x="5061" y="3552"/>
                    </a:lnTo>
                    <a:lnTo>
                      <a:pt x="5096" y="3564"/>
                    </a:lnTo>
                    <a:lnTo>
                      <a:pt x="5130" y="3576"/>
                    </a:lnTo>
                    <a:lnTo>
                      <a:pt x="5166" y="3586"/>
                    </a:lnTo>
                    <a:lnTo>
                      <a:pt x="5202" y="3594"/>
                    </a:lnTo>
                    <a:lnTo>
                      <a:pt x="5238" y="3601"/>
                    </a:lnTo>
                    <a:lnTo>
                      <a:pt x="5274" y="3607"/>
                    </a:lnTo>
                    <a:lnTo>
                      <a:pt x="5310" y="3612"/>
                    </a:lnTo>
                    <a:lnTo>
                      <a:pt x="5347" y="3615"/>
                    </a:lnTo>
                    <a:lnTo>
                      <a:pt x="5384" y="3617"/>
                    </a:lnTo>
                    <a:lnTo>
                      <a:pt x="5420" y="3618"/>
                    </a:lnTo>
                    <a:lnTo>
                      <a:pt x="5448" y="3617"/>
                    </a:lnTo>
                    <a:lnTo>
                      <a:pt x="5476" y="3616"/>
                    </a:lnTo>
                    <a:lnTo>
                      <a:pt x="5504" y="3614"/>
                    </a:lnTo>
                    <a:lnTo>
                      <a:pt x="5532" y="3612"/>
                    </a:lnTo>
                    <a:lnTo>
                      <a:pt x="5560" y="3608"/>
                    </a:lnTo>
                    <a:lnTo>
                      <a:pt x="5588" y="3604"/>
                    </a:lnTo>
                    <a:lnTo>
                      <a:pt x="5615" y="3599"/>
                    </a:lnTo>
                    <a:lnTo>
                      <a:pt x="5643" y="3593"/>
                    </a:lnTo>
                    <a:lnTo>
                      <a:pt x="5670" y="3586"/>
                    </a:lnTo>
                    <a:lnTo>
                      <a:pt x="5698" y="3579"/>
                    </a:lnTo>
                    <a:lnTo>
                      <a:pt x="5725" y="3571"/>
                    </a:lnTo>
                    <a:lnTo>
                      <a:pt x="5752" y="3562"/>
                    </a:lnTo>
                    <a:lnTo>
                      <a:pt x="5779" y="3552"/>
                    </a:lnTo>
                    <a:lnTo>
                      <a:pt x="5805" y="3542"/>
                    </a:lnTo>
                    <a:lnTo>
                      <a:pt x="5832" y="3531"/>
                    </a:lnTo>
                    <a:lnTo>
                      <a:pt x="5859" y="3518"/>
                    </a:lnTo>
                    <a:lnTo>
                      <a:pt x="5924" y="3487"/>
                    </a:lnTo>
                    <a:lnTo>
                      <a:pt x="5990" y="3457"/>
                    </a:lnTo>
                    <a:lnTo>
                      <a:pt x="6057" y="3428"/>
                    </a:lnTo>
                    <a:lnTo>
                      <a:pt x="6124" y="3398"/>
                    </a:lnTo>
                    <a:lnTo>
                      <a:pt x="6192" y="3370"/>
                    </a:lnTo>
                    <a:lnTo>
                      <a:pt x="6260" y="3344"/>
                    </a:lnTo>
                    <a:lnTo>
                      <a:pt x="6329" y="3318"/>
                    </a:lnTo>
                    <a:lnTo>
                      <a:pt x="6399" y="3293"/>
                    </a:lnTo>
                    <a:lnTo>
                      <a:pt x="6430" y="3282"/>
                    </a:lnTo>
                    <a:lnTo>
                      <a:pt x="6461" y="3270"/>
                    </a:lnTo>
                    <a:lnTo>
                      <a:pt x="6491" y="3256"/>
                    </a:lnTo>
                    <a:lnTo>
                      <a:pt x="6520" y="3242"/>
                    </a:lnTo>
                    <a:lnTo>
                      <a:pt x="6550" y="3227"/>
                    </a:lnTo>
                    <a:lnTo>
                      <a:pt x="6578" y="3211"/>
                    </a:lnTo>
                    <a:lnTo>
                      <a:pt x="6606" y="3194"/>
                    </a:lnTo>
                    <a:lnTo>
                      <a:pt x="6633" y="3176"/>
                    </a:lnTo>
                    <a:lnTo>
                      <a:pt x="6660" y="3158"/>
                    </a:lnTo>
                    <a:lnTo>
                      <a:pt x="6686" y="3138"/>
                    </a:lnTo>
                    <a:lnTo>
                      <a:pt x="6712" y="3117"/>
                    </a:lnTo>
                    <a:lnTo>
                      <a:pt x="6736" y="3096"/>
                    </a:lnTo>
                    <a:lnTo>
                      <a:pt x="6760" y="3074"/>
                    </a:lnTo>
                    <a:lnTo>
                      <a:pt x="6783" y="3052"/>
                    </a:lnTo>
                    <a:lnTo>
                      <a:pt x="6805" y="3029"/>
                    </a:lnTo>
                    <a:lnTo>
                      <a:pt x="6827" y="3005"/>
                    </a:lnTo>
                    <a:lnTo>
                      <a:pt x="6847" y="2980"/>
                    </a:lnTo>
                    <a:lnTo>
                      <a:pt x="6868" y="2955"/>
                    </a:lnTo>
                    <a:lnTo>
                      <a:pt x="6887" y="2929"/>
                    </a:lnTo>
                    <a:lnTo>
                      <a:pt x="6906" y="2903"/>
                    </a:lnTo>
                    <a:lnTo>
                      <a:pt x="6923" y="2876"/>
                    </a:lnTo>
                    <a:lnTo>
                      <a:pt x="6940" y="2847"/>
                    </a:lnTo>
                    <a:lnTo>
                      <a:pt x="6955" y="2819"/>
                    </a:lnTo>
                    <a:lnTo>
                      <a:pt x="6970" y="2790"/>
                    </a:lnTo>
                    <a:lnTo>
                      <a:pt x="6984" y="2761"/>
                    </a:lnTo>
                    <a:lnTo>
                      <a:pt x="6997" y="2731"/>
                    </a:lnTo>
                    <a:lnTo>
                      <a:pt x="7009" y="2701"/>
                    </a:lnTo>
                    <a:lnTo>
                      <a:pt x="7020" y="2670"/>
                    </a:lnTo>
                    <a:lnTo>
                      <a:pt x="7030" y="2639"/>
                    </a:lnTo>
                    <a:lnTo>
                      <a:pt x="7040" y="2608"/>
                    </a:lnTo>
                    <a:lnTo>
                      <a:pt x="7048" y="2575"/>
                    </a:lnTo>
                    <a:lnTo>
                      <a:pt x="7055" y="2542"/>
                    </a:lnTo>
                    <a:lnTo>
                      <a:pt x="7363" y="1004"/>
                    </a:lnTo>
                    <a:lnTo>
                      <a:pt x="8732" y="1004"/>
                    </a:lnTo>
                    <a:lnTo>
                      <a:pt x="9040" y="2542"/>
                    </a:lnTo>
                    <a:lnTo>
                      <a:pt x="9047" y="2575"/>
                    </a:lnTo>
                    <a:lnTo>
                      <a:pt x="9055" y="2608"/>
                    </a:lnTo>
                    <a:lnTo>
                      <a:pt x="9065" y="2639"/>
                    </a:lnTo>
                    <a:lnTo>
                      <a:pt x="9075" y="2670"/>
                    </a:lnTo>
                    <a:lnTo>
                      <a:pt x="9086" y="2701"/>
                    </a:lnTo>
                    <a:lnTo>
                      <a:pt x="9098" y="2731"/>
                    </a:lnTo>
                    <a:lnTo>
                      <a:pt x="9111" y="2761"/>
                    </a:lnTo>
                    <a:lnTo>
                      <a:pt x="9125" y="2790"/>
                    </a:lnTo>
                    <a:lnTo>
                      <a:pt x="9140" y="2819"/>
                    </a:lnTo>
                    <a:lnTo>
                      <a:pt x="9155" y="2847"/>
                    </a:lnTo>
                    <a:lnTo>
                      <a:pt x="9172" y="2876"/>
                    </a:lnTo>
                    <a:lnTo>
                      <a:pt x="9189" y="2903"/>
                    </a:lnTo>
                    <a:lnTo>
                      <a:pt x="9208" y="2929"/>
                    </a:lnTo>
                    <a:lnTo>
                      <a:pt x="9227" y="2955"/>
                    </a:lnTo>
                    <a:lnTo>
                      <a:pt x="9248" y="2980"/>
                    </a:lnTo>
                    <a:lnTo>
                      <a:pt x="9268" y="3005"/>
                    </a:lnTo>
                    <a:lnTo>
                      <a:pt x="9290" y="3029"/>
                    </a:lnTo>
                    <a:lnTo>
                      <a:pt x="9312" y="3052"/>
                    </a:lnTo>
                    <a:lnTo>
                      <a:pt x="9335" y="3074"/>
                    </a:lnTo>
                    <a:lnTo>
                      <a:pt x="9359" y="3096"/>
                    </a:lnTo>
                    <a:lnTo>
                      <a:pt x="9383" y="3117"/>
                    </a:lnTo>
                    <a:lnTo>
                      <a:pt x="9409" y="3138"/>
                    </a:lnTo>
                    <a:lnTo>
                      <a:pt x="9435" y="3158"/>
                    </a:lnTo>
                    <a:lnTo>
                      <a:pt x="9462" y="3176"/>
                    </a:lnTo>
                    <a:lnTo>
                      <a:pt x="9489" y="3194"/>
                    </a:lnTo>
                    <a:lnTo>
                      <a:pt x="9517" y="3211"/>
                    </a:lnTo>
                    <a:lnTo>
                      <a:pt x="9545" y="3227"/>
                    </a:lnTo>
                    <a:lnTo>
                      <a:pt x="9575" y="3242"/>
                    </a:lnTo>
                    <a:lnTo>
                      <a:pt x="9604" y="3256"/>
                    </a:lnTo>
                    <a:lnTo>
                      <a:pt x="9634" y="3270"/>
                    </a:lnTo>
                    <a:lnTo>
                      <a:pt x="9665" y="3282"/>
                    </a:lnTo>
                    <a:lnTo>
                      <a:pt x="9696" y="3293"/>
                    </a:lnTo>
                    <a:lnTo>
                      <a:pt x="9766" y="3318"/>
                    </a:lnTo>
                    <a:lnTo>
                      <a:pt x="9834" y="3344"/>
                    </a:lnTo>
                    <a:lnTo>
                      <a:pt x="9902" y="3370"/>
                    </a:lnTo>
                    <a:lnTo>
                      <a:pt x="9971" y="3398"/>
                    </a:lnTo>
                    <a:lnTo>
                      <a:pt x="10037" y="3427"/>
                    </a:lnTo>
                    <a:lnTo>
                      <a:pt x="10105" y="3456"/>
                    </a:lnTo>
                    <a:lnTo>
                      <a:pt x="10171" y="3487"/>
                    </a:lnTo>
                    <a:lnTo>
                      <a:pt x="10236" y="3518"/>
                    </a:lnTo>
                    <a:lnTo>
                      <a:pt x="10263" y="3530"/>
                    </a:lnTo>
                    <a:lnTo>
                      <a:pt x="10290" y="3541"/>
                    </a:lnTo>
                    <a:lnTo>
                      <a:pt x="10316" y="3552"/>
                    </a:lnTo>
                    <a:lnTo>
                      <a:pt x="10343" y="3562"/>
                    </a:lnTo>
                    <a:lnTo>
                      <a:pt x="10370" y="3571"/>
                    </a:lnTo>
                    <a:lnTo>
                      <a:pt x="10397" y="3579"/>
                    </a:lnTo>
                    <a:lnTo>
                      <a:pt x="10425" y="3586"/>
                    </a:lnTo>
                    <a:lnTo>
                      <a:pt x="10452" y="3593"/>
                    </a:lnTo>
                    <a:lnTo>
                      <a:pt x="10480" y="3599"/>
                    </a:lnTo>
                    <a:lnTo>
                      <a:pt x="10507" y="3604"/>
                    </a:lnTo>
                    <a:lnTo>
                      <a:pt x="10535" y="3608"/>
                    </a:lnTo>
                    <a:lnTo>
                      <a:pt x="10563" y="3612"/>
                    </a:lnTo>
                    <a:lnTo>
                      <a:pt x="10592" y="3614"/>
                    </a:lnTo>
                    <a:lnTo>
                      <a:pt x="10620" y="3616"/>
                    </a:lnTo>
                    <a:lnTo>
                      <a:pt x="10648" y="3617"/>
                    </a:lnTo>
                    <a:lnTo>
                      <a:pt x="10676" y="3618"/>
                    </a:lnTo>
                    <a:lnTo>
                      <a:pt x="10712" y="3617"/>
                    </a:lnTo>
                    <a:lnTo>
                      <a:pt x="10748" y="3615"/>
                    </a:lnTo>
                    <a:lnTo>
                      <a:pt x="10786" y="3612"/>
                    </a:lnTo>
                    <a:lnTo>
                      <a:pt x="10822" y="3607"/>
                    </a:lnTo>
                    <a:lnTo>
                      <a:pt x="10858" y="3601"/>
                    </a:lnTo>
                    <a:lnTo>
                      <a:pt x="10894" y="3594"/>
                    </a:lnTo>
                    <a:lnTo>
                      <a:pt x="10930" y="3586"/>
                    </a:lnTo>
                    <a:lnTo>
                      <a:pt x="10965" y="3576"/>
                    </a:lnTo>
                    <a:lnTo>
                      <a:pt x="11000" y="3564"/>
                    </a:lnTo>
                    <a:lnTo>
                      <a:pt x="11035" y="3552"/>
                    </a:lnTo>
                    <a:lnTo>
                      <a:pt x="11069" y="3538"/>
                    </a:lnTo>
                    <a:lnTo>
                      <a:pt x="11103" y="3523"/>
                    </a:lnTo>
                    <a:lnTo>
                      <a:pt x="11137" y="3507"/>
                    </a:lnTo>
                    <a:lnTo>
                      <a:pt x="11169" y="3489"/>
                    </a:lnTo>
                    <a:lnTo>
                      <a:pt x="11202" y="3470"/>
                    </a:lnTo>
                    <a:lnTo>
                      <a:pt x="11233" y="3450"/>
                    </a:lnTo>
                    <a:lnTo>
                      <a:pt x="12543" y="2578"/>
                    </a:lnTo>
                    <a:lnTo>
                      <a:pt x="13511" y="3544"/>
                    </a:lnTo>
                    <a:lnTo>
                      <a:pt x="12638" y="4851"/>
                    </a:lnTo>
                    <a:lnTo>
                      <a:pt x="12619" y="4879"/>
                    </a:lnTo>
                    <a:lnTo>
                      <a:pt x="12602" y="4907"/>
                    </a:lnTo>
                    <a:lnTo>
                      <a:pt x="12586" y="4936"/>
                    </a:lnTo>
                    <a:lnTo>
                      <a:pt x="12571" y="4965"/>
                    </a:lnTo>
                    <a:lnTo>
                      <a:pt x="12557" y="4995"/>
                    </a:lnTo>
                    <a:lnTo>
                      <a:pt x="12544" y="5024"/>
                    </a:lnTo>
                    <a:lnTo>
                      <a:pt x="12533" y="5056"/>
                    </a:lnTo>
                    <a:lnTo>
                      <a:pt x="12522" y="5086"/>
                    </a:lnTo>
                    <a:lnTo>
                      <a:pt x="12512" y="5117"/>
                    </a:lnTo>
                    <a:lnTo>
                      <a:pt x="12503" y="5148"/>
                    </a:lnTo>
                    <a:lnTo>
                      <a:pt x="12495" y="5179"/>
                    </a:lnTo>
                    <a:lnTo>
                      <a:pt x="12489" y="5211"/>
                    </a:lnTo>
                    <a:lnTo>
                      <a:pt x="12483" y="5242"/>
                    </a:lnTo>
                    <a:lnTo>
                      <a:pt x="12478" y="5274"/>
                    </a:lnTo>
                    <a:lnTo>
                      <a:pt x="12474" y="5306"/>
                    </a:lnTo>
                    <a:lnTo>
                      <a:pt x="12472" y="5339"/>
                    </a:lnTo>
                    <a:lnTo>
                      <a:pt x="12470" y="5371"/>
                    </a:lnTo>
                    <a:lnTo>
                      <a:pt x="12469" y="5403"/>
                    </a:lnTo>
                    <a:lnTo>
                      <a:pt x="12470" y="5435"/>
                    </a:lnTo>
                    <a:lnTo>
                      <a:pt x="12471" y="5467"/>
                    </a:lnTo>
                    <a:lnTo>
                      <a:pt x="12473" y="5500"/>
                    </a:lnTo>
                    <a:lnTo>
                      <a:pt x="12477" y="5532"/>
                    </a:lnTo>
                    <a:lnTo>
                      <a:pt x="12481" y="5563"/>
                    </a:lnTo>
                    <a:lnTo>
                      <a:pt x="12487" y="5596"/>
                    </a:lnTo>
                    <a:lnTo>
                      <a:pt x="12494" y="5628"/>
                    </a:lnTo>
                    <a:lnTo>
                      <a:pt x="12501" y="5660"/>
                    </a:lnTo>
                    <a:lnTo>
                      <a:pt x="12510" y="5691"/>
                    </a:lnTo>
                    <a:lnTo>
                      <a:pt x="12519" y="5722"/>
                    </a:lnTo>
                    <a:lnTo>
                      <a:pt x="12530" y="5753"/>
                    </a:lnTo>
                    <a:lnTo>
                      <a:pt x="12542" y="5784"/>
                    </a:lnTo>
                    <a:lnTo>
                      <a:pt x="12555" y="5814"/>
                    </a:lnTo>
                    <a:lnTo>
                      <a:pt x="12569" y="5844"/>
                    </a:lnTo>
                    <a:lnTo>
                      <a:pt x="12600" y="5910"/>
                    </a:lnTo>
                    <a:lnTo>
                      <a:pt x="12631" y="5976"/>
                    </a:lnTo>
                    <a:lnTo>
                      <a:pt x="12661" y="6043"/>
                    </a:lnTo>
                    <a:lnTo>
                      <a:pt x="12689" y="6110"/>
                    </a:lnTo>
                    <a:lnTo>
                      <a:pt x="12717" y="6178"/>
                    </a:lnTo>
                    <a:lnTo>
                      <a:pt x="12744" y="6246"/>
                    </a:lnTo>
                    <a:lnTo>
                      <a:pt x="12769" y="6315"/>
                    </a:lnTo>
                    <a:lnTo>
                      <a:pt x="12795" y="6384"/>
                    </a:lnTo>
                    <a:lnTo>
                      <a:pt x="12807" y="6416"/>
                    </a:lnTo>
                    <a:lnTo>
                      <a:pt x="12819" y="6446"/>
                    </a:lnTo>
                    <a:lnTo>
                      <a:pt x="12832" y="6476"/>
                    </a:lnTo>
                    <a:lnTo>
                      <a:pt x="12846" y="6506"/>
                    </a:lnTo>
                    <a:lnTo>
                      <a:pt x="12861" y="6535"/>
                    </a:lnTo>
                    <a:lnTo>
                      <a:pt x="12877" y="6563"/>
                    </a:lnTo>
                    <a:lnTo>
                      <a:pt x="12894" y="6591"/>
                    </a:lnTo>
                    <a:lnTo>
                      <a:pt x="12912" y="6618"/>
                    </a:lnTo>
                    <a:lnTo>
                      <a:pt x="12931" y="6644"/>
                    </a:lnTo>
                    <a:lnTo>
                      <a:pt x="12950" y="6671"/>
                    </a:lnTo>
                    <a:lnTo>
                      <a:pt x="12971" y="6696"/>
                    </a:lnTo>
                    <a:lnTo>
                      <a:pt x="12992" y="6721"/>
                    </a:lnTo>
                    <a:lnTo>
                      <a:pt x="13014" y="6744"/>
                    </a:lnTo>
                    <a:lnTo>
                      <a:pt x="13036" y="6767"/>
                    </a:lnTo>
                    <a:lnTo>
                      <a:pt x="13059" y="6790"/>
                    </a:lnTo>
                    <a:lnTo>
                      <a:pt x="13083" y="6811"/>
                    </a:lnTo>
                    <a:lnTo>
                      <a:pt x="13108" y="6832"/>
                    </a:lnTo>
                    <a:lnTo>
                      <a:pt x="13134" y="6852"/>
                    </a:lnTo>
                    <a:lnTo>
                      <a:pt x="13160" y="6871"/>
                    </a:lnTo>
                    <a:lnTo>
                      <a:pt x="13186" y="6889"/>
                    </a:lnTo>
                    <a:lnTo>
                      <a:pt x="13213" y="6907"/>
                    </a:lnTo>
                    <a:lnTo>
                      <a:pt x="13241" y="6923"/>
                    </a:lnTo>
                    <a:lnTo>
                      <a:pt x="13269" y="6939"/>
                    </a:lnTo>
                    <a:lnTo>
                      <a:pt x="13298" y="6955"/>
                    </a:lnTo>
                    <a:lnTo>
                      <a:pt x="13328" y="6968"/>
                    </a:lnTo>
                    <a:lnTo>
                      <a:pt x="13358" y="6981"/>
                    </a:lnTo>
                    <a:lnTo>
                      <a:pt x="13388" y="6993"/>
                    </a:lnTo>
                    <a:lnTo>
                      <a:pt x="13419" y="7004"/>
                    </a:lnTo>
                    <a:lnTo>
                      <a:pt x="13450" y="7014"/>
                    </a:lnTo>
                    <a:lnTo>
                      <a:pt x="13483" y="7024"/>
                    </a:lnTo>
                    <a:lnTo>
                      <a:pt x="13515" y="7032"/>
                    </a:lnTo>
                    <a:lnTo>
                      <a:pt x="13547" y="7039"/>
                    </a:lnTo>
                    <a:lnTo>
                      <a:pt x="15088" y="7347"/>
                    </a:lnTo>
                    <a:lnTo>
                      <a:pt x="15089" y="8712"/>
                    </a:lnTo>
                    <a:lnTo>
                      <a:pt x="13547" y="9020"/>
                    </a:lnTo>
                    <a:close/>
                    <a:moveTo>
                      <a:pt x="15286" y="6362"/>
                    </a:moveTo>
                    <a:lnTo>
                      <a:pt x="13745" y="6054"/>
                    </a:lnTo>
                    <a:lnTo>
                      <a:pt x="13715" y="5971"/>
                    </a:lnTo>
                    <a:lnTo>
                      <a:pt x="13684" y="5889"/>
                    </a:lnTo>
                    <a:lnTo>
                      <a:pt x="13652" y="5807"/>
                    </a:lnTo>
                    <a:lnTo>
                      <a:pt x="13618" y="5726"/>
                    </a:lnTo>
                    <a:lnTo>
                      <a:pt x="13584" y="5646"/>
                    </a:lnTo>
                    <a:lnTo>
                      <a:pt x="13548" y="5565"/>
                    </a:lnTo>
                    <a:lnTo>
                      <a:pt x="13512" y="5486"/>
                    </a:lnTo>
                    <a:lnTo>
                      <a:pt x="13475" y="5408"/>
                    </a:lnTo>
                    <a:lnTo>
                      <a:pt x="14348" y="4101"/>
                    </a:lnTo>
                    <a:lnTo>
                      <a:pt x="14372" y="4063"/>
                    </a:lnTo>
                    <a:lnTo>
                      <a:pt x="14394" y="4025"/>
                    </a:lnTo>
                    <a:lnTo>
                      <a:pt x="14414" y="3986"/>
                    </a:lnTo>
                    <a:lnTo>
                      <a:pt x="14433" y="3947"/>
                    </a:lnTo>
                    <a:lnTo>
                      <a:pt x="14449" y="3906"/>
                    </a:lnTo>
                    <a:lnTo>
                      <a:pt x="14464" y="3865"/>
                    </a:lnTo>
                    <a:lnTo>
                      <a:pt x="14476" y="3824"/>
                    </a:lnTo>
                    <a:lnTo>
                      <a:pt x="14489" y="3783"/>
                    </a:lnTo>
                    <a:lnTo>
                      <a:pt x="14498" y="3741"/>
                    </a:lnTo>
                    <a:lnTo>
                      <a:pt x="14505" y="3699"/>
                    </a:lnTo>
                    <a:lnTo>
                      <a:pt x="14511" y="3656"/>
                    </a:lnTo>
                    <a:lnTo>
                      <a:pt x="14515" y="3614"/>
                    </a:lnTo>
                    <a:lnTo>
                      <a:pt x="14517" y="3572"/>
                    </a:lnTo>
                    <a:lnTo>
                      <a:pt x="14517" y="3530"/>
                    </a:lnTo>
                    <a:lnTo>
                      <a:pt x="14515" y="3488"/>
                    </a:lnTo>
                    <a:lnTo>
                      <a:pt x="14512" y="3446"/>
                    </a:lnTo>
                    <a:lnTo>
                      <a:pt x="14507" y="3404"/>
                    </a:lnTo>
                    <a:lnTo>
                      <a:pt x="14500" y="3361"/>
                    </a:lnTo>
                    <a:lnTo>
                      <a:pt x="14492" y="3320"/>
                    </a:lnTo>
                    <a:lnTo>
                      <a:pt x="14480" y="3279"/>
                    </a:lnTo>
                    <a:lnTo>
                      <a:pt x="14468" y="3239"/>
                    </a:lnTo>
                    <a:lnTo>
                      <a:pt x="14455" y="3198"/>
                    </a:lnTo>
                    <a:lnTo>
                      <a:pt x="14439" y="3159"/>
                    </a:lnTo>
                    <a:lnTo>
                      <a:pt x="14422" y="3119"/>
                    </a:lnTo>
                    <a:lnTo>
                      <a:pt x="14403" y="3081"/>
                    </a:lnTo>
                    <a:lnTo>
                      <a:pt x="14382" y="3043"/>
                    </a:lnTo>
                    <a:lnTo>
                      <a:pt x="14360" y="3006"/>
                    </a:lnTo>
                    <a:lnTo>
                      <a:pt x="14336" y="2970"/>
                    </a:lnTo>
                    <a:lnTo>
                      <a:pt x="14309" y="2935"/>
                    </a:lnTo>
                    <a:lnTo>
                      <a:pt x="14282" y="2901"/>
                    </a:lnTo>
                    <a:lnTo>
                      <a:pt x="14253" y="2868"/>
                    </a:lnTo>
                    <a:lnTo>
                      <a:pt x="14222" y="2834"/>
                    </a:lnTo>
                    <a:lnTo>
                      <a:pt x="13254" y="1869"/>
                    </a:lnTo>
                    <a:lnTo>
                      <a:pt x="13236" y="1852"/>
                    </a:lnTo>
                    <a:lnTo>
                      <a:pt x="13217" y="1834"/>
                    </a:lnTo>
                    <a:lnTo>
                      <a:pt x="13198" y="1817"/>
                    </a:lnTo>
                    <a:lnTo>
                      <a:pt x="13179" y="1801"/>
                    </a:lnTo>
                    <a:lnTo>
                      <a:pt x="13159" y="1786"/>
                    </a:lnTo>
                    <a:lnTo>
                      <a:pt x="13139" y="1771"/>
                    </a:lnTo>
                    <a:lnTo>
                      <a:pt x="13118" y="1755"/>
                    </a:lnTo>
                    <a:lnTo>
                      <a:pt x="13097" y="1741"/>
                    </a:lnTo>
                    <a:lnTo>
                      <a:pt x="13076" y="1728"/>
                    </a:lnTo>
                    <a:lnTo>
                      <a:pt x="13055" y="1715"/>
                    </a:lnTo>
                    <a:lnTo>
                      <a:pt x="13034" y="1702"/>
                    </a:lnTo>
                    <a:lnTo>
                      <a:pt x="13012" y="1691"/>
                    </a:lnTo>
                    <a:lnTo>
                      <a:pt x="12990" y="1680"/>
                    </a:lnTo>
                    <a:lnTo>
                      <a:pt x="12968" y="1669"/>
                    </a:lnTo>
                    <a:lnTo>
                      <a:pt x="12945" y="1659"/>
                    </a:lnTo>
                    <a:lnTo>
                      <a:pt x="12923" y="1649"/>
                    </a:lnTo>
                    <a:lnTo>
                      <a:pt x="12900" y="1640"/>
                    </a:lnTo>
                    <a:lnTo>
                      <a:pt x="12877" y="1632"/>
                    </a:lnTo>
                    <a:lnTo>
                      <a:pt x="12854" y="1624"/>
                    </a:lnTo>
                    <a:lnTo>
                      <a:pt x="12831" y="1617"/>
                    </a:lnTo>
                    <a:lnTo>
                      <a:pt x="12808" y="1610"/>
                    </a:lnTo>
                    <a:lnTo>
                      <a:pt x="12783" y="1604"/>
                    </a:lnTo>
                    <a:lnTo>
                      <a:pt x="12759" y="1599"/>
                    </a:lnTo>
                    <a:lnTo>
                      <a:pt x="12736" y="1594"/>
                    </a:lnTo>
                    <a:lnTo>
                      <a:pt x="12712" y="1590"/>
                    </a:lnTo>
                    <a:lnTo>
                      <a:pt x="12688" y="1586"/>
                    </a:lnTo>
                    <a:lnTo>
                      <a:pt x="12664" y="1583"/>
                    </a:lnTo>
                    <a:lnTo>
                      <a:pt x="12640" y="1580"/>
                    </a:lnTo>
                    <a:lnTo>
                      <a:pt x="12615" y="1578"/>
                    </a:lnTo>
                    <a:lnTo>
                      <a:pt x="12591" y="1577"/>
                    </a:lnTo>
                    <a:lnTo>
                      <a:pt x="12566" y="1576"/>
                    </a:lnTo>
                    <a:lnTo>
                      <a:pt x="12542" y="1575"/>
                    </a:lnTo>
                    <a:lnTo>
                      <a:pt x="12506" y="1576"/>
                    </a:lnTo>
                    <a:lnTo>
                      <a:pt x="12470" y="1578"/>
                    </a:lnTo>
                    <a:lnTo>
                      <a:pt x="12433" y="1581"/>
                    </a:lnTo>
                    <a:lnTo>
                      <a:pt x="12398" y="1586"/>
                    </a:lnTo>
                    <a:lnTo>
                      <a:pt x="12362" y="1592"/>
                    </a:lnTo>
                    <a:lnTo>
                      <a:pt x="12326" y="1599"/>
                    </a:lnTo>
                    <a:lnTo>
                      <a:pt x="12291" y="1607"/>
                    </a:lnTo>
                    <a:lnTo>
                      <a:pt x="12255" y="1617"/>
                    </a:lnTo>
                    <a:lnTo>
                      <a:pt x="12220" y="1628"/>
                    </a:lnTo>
                    <a:lnTo>
                      <a:pt x="12185" y="1641"/>
                    </a:lnTo>
                    <a:lnTo>
                      <a:pt x="12151" y="1654"/>
                    </a:lnTo>
                    <a:lnTo>
                      <a:pt x="12117" y="1670"/>
                    </a:lnTo>
                    <a:lnTo>
                      <a:pt x="12083" y="1686"/>
                    </a:lnTo>
                    <a:lnTo>
                      <a:pt x="12050" y="1704"/>
                    </a:lnTo>
                    <a:lnTo>
                      <a:pt x="12018" y="1723"/>
                    </a:lnTo>
                    <a:lnTo>
                      <a:pt x="11986" y="1743"/>
                    </a:lnTo>
                    <a:lnTo>
                      <a:pt x="10676" y="2615"/>
                    </a:lnTo>
                    <a:lnTo>
                      <a:pt x="10597" y="2577"/>
                    </a:lnTo>
                    <a:lnTo>
                      <a:pt x="10517" y="2540"/>
                    </a:lnTo>
                    <a:lnTo>
                      <a:pt x="10437" y="2505"/>
                    </a:lnTo>
                    <a:lnTo>
                      <a:pt x="10356" y="2471"/>
                    </a:lnTo>
                    <a:lnTo>
                      <a:pt x="10275" y="2438"/>
                    </a:lnTo>
                    <a:lnTo>
                      <a:pt x="10192" y="2406"/>
                    </a:lnTo>
                    <a:lnTo>
                      <a:pt x="10110" y="2375"/>
                    </a:lnTo>
                    <a:lnTo>
                      <a:pt x="10026" y="2346"/>
                    </a:lnTo>
                    <a:lnTo>
                      <a:pt x="9718" y="808"/>
                    </a:lnTo>
                    <a:lnTo>
                      <a:pt x="9708" y="764"/>
                    </a:lnTo>
                    <a:lnTo>
                      <a:pt x="9697" y="721"/>
                    </a:lnTo>
                    <a:lnTo>
                      <a:pt x="9683" y="679"/>
                    </a:lnTo>
                    <a:lnTo>
                      <a:pt x="9668" y="638"/>
                    </a:lnTo>
                    <a:lnTo>
                      <a:pt x="9652" y="598"/>
                    </a:lnTo>
                    <a:lnTo>
                      <a:pt x="9633" y="559"/>
                    </a:lnTo>
                    <a:lnTo>
                      <a:pt x="9614" y="520"/>
                    </a:lnTo>
                    <a:lnTo>
                      <a:pt x="9592" y="483"/>
                    </a:lnTo>
                    <a:lnTo>
                      <a:pt x="9568" y="447"/>
                    </a:lnTo>
                    <a:lnTo>
                      <a:pt x="9544" y="413"/>
                    </a:lnTo>
                    <a:lnTo>
                      <a:pt x="9518" y="378"/>
                    </a:lnTo>
                    <a:lnTo>
                      <a:pt x="9491" y="345"/>
                    </a:lnTo>
                    <a:lnTo>
                      <a:pt x="9463" y="314"/>
                    </a:lnTo>
                    <a:lnTo>
                      <a:pt x="9433" y="284"/>
                    </a:lnTo>
                    <a:lnTo>
                      <a:pt x="9401" y="255"/>
                    </a:lnTo>
                    <a:lnTo>
                      <a:pt x="9369" y="228"/>
                    </a:lnTo>
                    <a:lnTo>
                      <a:pt x="9336" y="202"/>
                    </a:lnTo>
                    <a:lnTo>
                      <a:pt x="9302" y="177"/>
                    </a:lnTo>
                    <a:lnTo>
                      <a:pt x="9267" y="154"/>
                    </a:lnTo>
                    <a:lnTo>
                      <a:pt x="9229" y="131"/>
                    </a:lnTo>
                    <a:lnTo>
                      <a:pt x="9192" y="111"/>
                    </a:lnTo>
                    <a:lnTo>
                      <a:pt x="9154" y="92"/>
                    </a:lnTo>
                    <a:lnTo>
                      <a:pt x="9115" y="75"/>
                    </a:lnTo>
                    <a:lnTo>
                      <a:pt x="9075" y="60"/>
                    </a:lnTo>
                    <a:lnTo>
                      <a:pt x="9034" y="46"/>
                    </a:lnTo>
                    <a:lnTo>
                      <a:pt x="8993" y="34"/>
                    </a:lnTo>
                    <a:lnTo>
                      <a:pt x="8951" y="24"/>
                    </a:lnTo>
                    <a:lnTo>
                      <a:pt x="8908" y="15"/>
                    </a:lnTo>
                    <a:lnTo>
                      <a:pt x="8864" y="9"/>
                    </a:lnTo>
                    <a:lnTo>
                      <a:pt x="8821" y="4"/>
                    </a:lnTo>
                    <a:lnTo>
                      <a:pt x="8777" y="1"/>
                    </a:lnTo>
                    <a:lnTo>
                      <a:pt x="8732" y="0"/>
                    </a:lnTo>
                    <a:lnTo>
                      <a:pt x="7363" y="0"/>
                    </a:lnTo>
                    <a:lnTo>
                      <a:pt x="7318" y="1"/>
                    </a:lnTo>
                    <a:lnTo>
                      <a:pt x="7274" y="4"/>
                    </a:lnTo>
                    <a:lnTo>
                      <a:pt x="7231" y="9"/>
                    </a:lnTo>
                    <a:lnTo>
                      <a:pt x="7187" y="15"/>
                    </a:lnTo>
                    <a:lnTo>
                      <a:pt x="7144" y="24"/>
                    </a:lnTo>
                    <a:lnTo>
                      <a:pt x="7102" y="34"/>
                    </a:lnTo>
                    <a:lnTo>
                      <a:pt x="7061" y="46"/>
                    </a:lnTo>
                    <a:lnTo>
                      <a:pt x="7020" y="60"/>
                    </a:lnTo>
                    <a:lnTo>
                      <a:pt x="6980" y="75"/>
                    </a:lnTo>
                    <a:lnTo>
                      <a:pt x="6941" y="92"/>
                    </a:lnTo>
                    <a:lnTo>
                      <a:pt x="6903" y="111"/>
                    </a:lnTo>
                    <a:lnTo>
                      <a:pt x="6866" y="131"/>
                    </a:lnTo>
                    <a:lnTo>
                      <a:pt x="6829" y="154"/>
                    </a:lnTo>
                    <a:lnTo>
                      <a:pt x="6793" y="177"/>
                    </a:lnTo>
                    <a:lnTo>
                      <a:pt x="6759" y="202"/>
                    </a:lnTo>
                    <a:lnTo>
                      <a:pt x="6726" y="228"/>
                    </a:lnTo>
                    <a:lnTo>
                      <a:pt x="6694" y="255"/>
                    </a:lnTo>
                    <a:lnTo>
                      <a:pt x="6662" y="284"/>
                    </a:lnTo>
                    <a:lnTo>
                      <a:pt x="6633" y="314"/>
                    </a:lnTo>
                    <a:lnTo>
                      <a:pt x="6604" y="345"/>
                    </a:lnTo>
                    <a:lnTo>
                      <a:pt x="6577" y="378"/>
                    </a:lnTo>
                    <a:lnTo>
                      <a:pt x="6551" y="413"/>
                    </a:lnTo>
                    <a:lnTo>
                      <a:pt x="6527" y="447"/>
                    </a:lnTo>
                    <a:lnTo>
                      <a:pt x="6503" y="483"/>
                    </a:lnTo>
                    <a:lnTo>
                      <a:pt x="6482" y="520"/>
                    </a:lnTo>
                    <a:lnTo>
                      <a:pt x="6462" y="559"/>
                    </a:lnTo>
                    <a:lnTo>
                      <a:pt x="6444" y="598"/>
                    </a:lnTo>
                    <a:lnTo>
                      <a:pt x="6427" y="638"/>
                    </a:lnTo>
                    <a:lnTo>
                      <a:pt x="6412" y="679"/>
                    </a:lnTo>
                    <a:lnTo>
                      <a:pt x="6398" y="721"/>
                    </a:lnTo>
                    <a:lnTo>
                      <a:pt x="6387" y="764"/>
                    </a:lnTo>
                    <a:lnTo>
                      <a:pt x="6377" y="808"/>
                    </a:lnTo>
                    <a:lnTo>
                      <a:pt x="6069" y="2346"/>
                    </a:lnTo>
                    <a:lnTo>
                      <a:pt x="5985" y="2375"/>
                    </a:lnTo>
                    <a:lnTo>
                      <a:pt x="5903" y="2406"/>
                    </a:lnTo>
                    <a:lnTo>
                      <a:pt x="5820" y="2438"/>
                    </a:lnTo>
                    <a:lnTo>
                      <a:pt x="5739" y="2471"/>
                    </a:lnTo>
                    <a:lnTo>
                      <a:pt x="5658" y="2505"/>
                    </a:lnTo>
                    <a:lnTo>
                      <a:pt x="5578" y="2540"/>
                    </a:lnTo>
                    <a:lnTo>
                      <a:pt x="5499" y="2577"/>
                    </a:lnTo>
                    <a:lnTo>
                      <a:pt x="5420" y="2615"/>
                    </a:lnTo>
                    <a:lnTo>
                      <a:pt x="4110" y="1743"/>
                    </a:lnTo>
                    <a:lnTo>
                      <a:pt x="4078" y="1723"/>
                    </a:lnTo>
                    <a:lnTo>
                      <a:pt x="4046" y="1704"/>
                    </a:lnTo>
                    <a:lnTo>
                      <a:pt x="4012" y="1686"/>
                    </a:lnTo>
                    <a:lnTo>
                      <a:pt x="3978" y="1670"/>
                    </a:lnTo>
                    <a:lnTo>
                      <a:pt x="3944" y="1654"/>
                    </a:lnTo>
                    <a:lnTo>
                      <a:pt x="3910" y="1641"/>
                    </a:lnTo>
                    <a:lnTo>
                      <a:pt x="3875" y="1628"/>
                    </a:lnTo>
                    <a:lnTo>
                      <a:pt x="3840" y="1617"/>
                    </a:lnTo>
                    <a:lnTo>
                      <a:pt x="3804" y="1607"/>
                    </a:lnTo>
                    <a:lnTo>
                      <a:pt x="3769" y="1599"/>
                    </a:lnTo>
                    <a:lnTo>
                      <a:pt x="3733" y="1592"/>
                    </a:lnTo>
                    <a:lnTo>
                      <a:pt x="3698" y="1586"/>
                    </a:lnTo>
                    <a:lnTo>
                      <a:pt x="3662" y="1581"/>
                    </a:lnTo>
                    <a:lnTo>
                      <a:pt x="3625" y="1578"/>
                    </a:lnTo>
                    <a:lnTo>
                      <a:pt x="3589" y="1576"/>
                    </a:lnTo>
                    <a:lnTo>
                      <a:pt x="3553" y="1575"/>
                    </a:lnTo>
                    <a:lnTo>
                      <a:pt x="3529" y="1576"/>
                    </a:lnTo>
                    <a:lnTo>
                      <a:pt x="3504" y="1577"/>
                    </a:lnTo>
                    <a:lnTo>
                      <a:pt x="3480" y="1578"/>
                    </a:lnTo>
                    <a:lnTo>
                      <a:pt x="3455" y="1580"/>
                    </a:lnTo>
                    <a:lnTo>
                      <a:pt x="3431" y="1583"/>
                    </a:lnTo>
                    <a:lnTo>
                      <a:pt x="3407" y="1586"/>
                    </a:lnTo>
                    <a:lnTo>
                      <a:pt x="3383" y="1590"/>
                    </a:lnTo>
                    <a:lnTo>
                      <a:pt x="3359" y="1594"/>
                    </a:lnTo>
                    <a:lnTo>
                      <a:pt x="3336" y="1599"/>
                    </a:lnTo>
                    <a:lnTo>
                      <a:pt x="3312" y="1604"/>
                    </a:lnTo>
                    <a:lnTo>
                      <a:pt x="3288" y="1610"/>
                    </a:lnTo>
                    <a:lnTo>
                      <a:pt x="3264" y="1617"/>
                    </a:lnTo>
                    <a:lnTo>
                      <a:pt x="3241" y="1624"/>
                    </a:lnTo>
                    <a:lnTo>
                      <a:pt x="3218" y="1632"/>
                    </a:lnTo>
                    <a:lnTo>
                      <a:pt x="3195" y="1640"/>
                    </a:lnTo>
                    <a:lnTo>
                      <a:pt x="3173" y="1649"/>
                    </a:lnTo>
                    <a:lnTo>
                      <a:pt x="3150" y="1659"/>
                    </a:lnTo>
                    <a:lnTo>
                      <a:pt x="3127" y="1669"/>
                    </a:lnTo>
                    <a:lnTo>
                      <a:pt x="3105" y="1680"/>
                    </a:lnTo>
                    <a:lnTo>
                      <a:pt x="3083" y="1691"/>
                    </a:lnTo>
                    <a:lnTo>
                      <a:pt x="3061" y="1702"/>
                    </a:lnTo>
                    <a:lnTo>
                      <a:pt x="3040" y="1715"/>
                    </a:lnTo>
                    <a:lnTo>
                      <a:pt x="3019" y="1728"/>
                    </a:lnTo>
                    <a:lnTo>
                      <a:pt x="2998" y="1741"/>
                    </a:lnTo>
                    <a:lnTo>
                      <a:pt x="2978" y="1755"/>
                    </a:lnTo>
                    <a:lnTo>
                      <a:pt x="2956" y="1771"/>
                    </a:lnTo>
                    <a:lnTo>
                      <a:pt x="2936" y="1786"/>
                    </a:lnTo>
                    <a:lnTo>
                      <a:pt x="2917" y="1801"/>
                    </a:lnTo>
                    <a:lnTo>
                      <a:pt x="2897" y="1817"/>
                    </a:lnTo>
                    <a:lnTo>
                      <a:pt x="2878" y="1834"/>
                    </a:lnTo>
                    <a:lnTo>
                      <a:pt x="2860" y="1852"/>
                    </a:lnTo>
                    <a:lnTo>
                      <a:pt x="2841" y="1869"/>
                    </a:lnTo>
                    <a:lnTo>
                      <a:pt x="1873" y="2834"/>
                    </a:lnTo>
                    <a:lnTo>
                      <a:pt x="1843" y="2868"/>
                    </a:lnTo>
                    <a:lnTo>
                      <a:pt x="1814" y="2901"/>
                    </a:lnTo>
                    <a:lnTo>
                      <a:pt x="1786" y="2935"/>
                    </a:lnTo>
                    <a:lnTo>
                      <a:pt x="1759" y="2970"/>
                    </a:lnTo>
                    <a:lnTo>
                      <a:pt x="1735" y="3006"/>
                    </a:lnTo>
                    <a:lnTo>
                      <a:pt x="1713" y="3043"/>
                    </a:lnTo>
                    <a:lnTo>
                      <a:pt x="1692" y="3081"/>
                    </a:lnTo>
                    <a:lnTo>
                      <a:pt x="1673" y="3119"/>
                    </a:lnTo>
                    <a:lnTo>
                      <a:pt x="1656" y="3159"/>
                    </a:lnTo>
                    <a:lnTo>
                      <a:pt x="1641" y="3198"/>
                    </a:lnTo>
                    <a:lnTo>
                      <a:pt x="1627" y="3239"/>
                    </a:lnTo>
                    <a:lnTo>
                      <a:pt x="1615" y="3279"/>
                    </a:lnTo>
                    <a:lnTo>
                      <a:pt x="1604" y="3320"/>
                    </a:lnTo>
                    <a:lnTo>
                      <a:pt x="1595" y="3361"/>
                    </a:lnTo>
                    <a:lnTo>
                      <a:pt x="1588" y="3404"/>
                    </a:lnTo>
                    <a:lnTo>
                      <a:pt x="1583" y="3446"/>
                    </a:lnTo>
                    <a:lnTo>
                      <a:pt x="1580" y="3488"/>
                    </a:lnTo>
                    <a:lnTo>
                      <a:pt x="1579" y="3530"/>
                    </a:lnTo>
                    <a:lnTo>
                      <a:pt x="1579" y="3572"/>
                    </a:lnTo>
                    <a:lnTo>
                      <a:pt x="1581" y="3614"/>
                    </a:lnTo>
                    <a:lnTo>
                      <a:pt x="1585" y="3656"/>
                    </a:lnTo>
                    <a:lnTo>
                      <a:pt x="1590" y="3699"/>
                    </a:lnTo>
                    <a:lnTo>
                      <a:pt x="1598" y="3741"/>
                    </a:lnTo>
                    <a:lnTo>
                      <a:pt x="1607" y="3783"/>
                    </a:lnTo>
                    <a:lnTo>
                      <a:pt x="1619" y="3824"/>
                    </a:lnTo>
                    <a:lnTo>
                      <a:pt x="1632" y="3865"/>
                    </a:lnTo>
                    <a:lnTo>
                      <a:pt x="1646" y="3906"/>
                    </a:lnTo>
                    <a:lnTo>
                      <a:pt x="1663" y="3947"/>
                    </a:lnTo>
                    <a:lnTo>
                      <a:pt x="1681" y="3986"/>
                    </a:lnTo>
                    <a:lnTo>
                      <a:pt x="1702" y="4025"/>
                    </a:lnTo>
                    <a:lnTo>
                      <a:pt x="1724" y="4063"/>
                    </a:lnTo>
                    <a:lnTo>
                      <a:pt x="1747" y="4101"/>
                    </a:lnTo>
                    <a:lnTo>
                      <a:pt x="2620" y="5408"/>
                    </a:lnTo>
                    <a:lnTo>
                      <a:pt x="2583" y="5486"/>
                    </a:lnTo>
                    <a:lnTo>
                      <a:pt x="2546" y="5565"/>
                    </a:lnTo>
                    <a:lnTo>
                      <a:pt x="2511" y="5646"/>
                    </a:lnTo>
                    <a:lnTo>
                      <a:pt x="2477" y="5726"/>
                    </a:lnTo>
                    <a:lnTo>
                      <a:pt x="2443" y="5807"/>
                    </a:lnTo>
                    <a:lnTo>
                      <a:pt x="2411" y="5890"/>
                    </a:lnTo>
                    <a:lnTo>
                      <a:pt x="2380" y="5972"/>
                    </a:lnTo>
                    <a:lnTo>
                      <a:pt x="2351" y="6055"/>
                    </a:lnTo>
                    <a:lnTo>
                      <a:pt x="809" y="6362"/>
                    </a:lnTo>
                    <a:lnTo>
                      <a:pt x="766" y="6372"/>
                    </a:lnTo>
                    <a:lnTo>
                      <a:pt x="722" y="6383"/>
                    </a:lnTo>
                    <a:lnTo>
                      <a:pt x="681" y="6398"/>
                    </a:lnTo>
                    <a:lnTo>
                      <a:pt x="640" y="6413"/>
                    </a:lnTo>
                    <a:lnTo>
                      <a:pt x="600" y="6429"/>
                    </a:lnTo>
                    <a:lnTo>
                      <a:pt x="559" y="6448"/>
                    </a:lnTo>
                    <a:lnTo>
                      <a:pt x="521" y="6467"/>
                    </a:lnTo>
                    <a:lnTo>
                      <a:pt x="484" y="6489"/>
                    </a:lnTo>
                    <a:lnTo>
                      <a:pt x="448" y="6512"/>
                    </a:lnTo>
                    <a:lnTo>
                      <a:pt x="412" y="6536"/>
                    </a:lnTo>
                    <a:lnTo>
                      <a:pt x="379" y="6562"/>
                    </a:lnTo>
                    <a:lnTo>
                      <a:pt x="346" y="6589"/>
                    </a:lnTo>
                    <a:lnTo>
                      <a:pt x="315" y="6617"/>
                    </a:lnTo>
                    <a:lnTo>
                      <a:pt x="285" y="6647"/>
                    </a:lnTo>
                    <a:lnTo>
                      <a:pt x="256" y="6679"/>
                    </a:lnTo>
                    <a:lnTo>
                      <a:pt x="228" y="6711"/>
                    </a:lnTo>
                    <a:lnTo>
                      <a:pt x="202" y="6744"/>
                    </a:lnTo>
                    <a:lnTo>
                      <a:pt x="177" y="6778"/>
                    </a:lnTo>
                    <a:lnTo>
                      <a:pt x="154" y="6813"/>
                    </a:lnTo>
                    <a:lnTo>
                      <a:pt x="132" y="6850"/>
                    </a:lnTo>
                    <a:lnTo>
                      <a:pt x="112" y="6887"/>
                    </a:lnTo>
                    <a:lnTo>
                      <a:pt x="93" y="6925"/>
                    </a:lnTo>
                    <a:lnTo>
                      <a:pt x="75" y="6965"/>
                    </a:lnTo>
                    <a:lnTo>
                      <a:pt x="60" y="7005"/>
                    </a:lnTo>
                    <a:lnTo>
                      <a:pt x="46" y="7045"/>
                    </a:lnTo>
                    <a:lnTo>
                      <a:pt x="34" y="7086"/>
                    </a:lnTo>
                    <a:lnTo>
                      <a:pt x="24" y="7128"/>
                    </a:lnTo>
                    <a:lnTo>
                      <a:pt x="15" y="7171"/>
                    </a:lnTo>
                    <a:lnTo>
                      <a:pt x="9" y="7215"/>
                    </a:lnTo>
                    <a:lnTo>
                      <a:pt x="4" y="7258"/>
                    </a:lnTo>
                    <a:lnTo>
                      <a:pt x="1" y="7302"/>
                    </a:lnTo>
                    <a:lnTo>
                      <a:pt x="0" y="7347"/>
                    </a:lnTo>
                    <a:lnTo>
                      <a:pt x="0" y="8712"/>
                    </a:lnTo>
                    <a:lnTo>
                      <a:pt x="1" y="8757"/>
                    </a:lnTo>
                    <a:lnTo>
                      <a:pt x="4" y="8801"/>
                    </a:lnTo>
                    <a:lnTo>
                      <a:pt x="9" y="8844"/>
                    </a:lnTo>
                    <a:lnTo>
                      <a:pt x="15" y="8888"/>
                    </a:lnTo>
                    <a:lnTo>
                      <a:pt x="24" y="8931"/>
                    </a:lnTo>
                    <a:lnTo>
                      <a:pt x="34" y="8972"/>
                    </a:lnTo>
                    <a:lnTo>
                      <a:pt x="46" y="9014"/>
                    </a:lnTo>
                    <a:lnTo>
                      <a:pt x="60" y="9054"/>
                    </a:lnTo>
                    <a:lnTo>
                      <a:pt x="75" y="9094"/>
                    </a:lnTo>
                    <a:lnTo>
                      <a:pt x="93" y="9134"/>
                    </a:lnTo>
                    <a:lnTo>
                      <a:pt x="112" y="9172"/>
                    </a:lnTo>
                    <a:lnTo>
                      <a:pt x="132" y="9209"/>
                    </a:lnTo>
                    <a:lnTo>
                      <a:pt x="154" y="9245"/>
                    </a:lnTo>
                    <a:lnTo>
                      <a:pt x="177" y="9280"/>
                    </a:lnTo>
                    <a:lnTo>
                      <a:pt x="202" y="9315"/>
                    </a:lnTo>
                    <a:lnTo>
                      <a:pt x="228" y="9348"/>
                    </a:lnTo>
                    <a:lnTo>
                      <a:pt x="256" y="9380"/>
                    </a:lnTo>
                    <a:lnTo>
                      <a:pt x="285" y="9412"/>
                    </a:lnTo>
                    <a:lnTo>
                      <a:pt x="315" y="9441"/>
                    </a:lnTo>
                    <a:lnTo>
                      <a:pt x="346" y="9470"/>
                    </a:lnTo>
                    <a:lnTo>
                      <a:pt x="379" y="9497"/>
                    </a:lnTo>
                    <a:lnTo>
                      <a:pt x="412" y="9523"/>
                    </a:lnTo>
                    <a:lnTo>
                      <a:pt x="448" y="9547"/>
                    </a:lnTo>
                    <a:lnTo>
                      <a:pt x="484" y="9570"/>
                    </a:lnTo>
                    <a:lnTo>
                      <a:pt x="521" y="9591"/>
                    </a:lnTo>
                    <a:lnTo>
                      <a:pt x="559" y="9611"/>
                    </a:lnTo>
                    <a:lnTo>
                      <a:pt x="600" y="9629"/>
                    </a:lnTo>
                    <a:lnTo>
                      <a:pt x="640" y="9646"/>
                    </a:lnTo>
                    <a:lnTo>
                      <a:pt x="681" y="9661"/>
                    </a:lnTo>
                    <a:lnTo>
                      <a:pt x="722" y="9675"/>
                    </a:lnTo>
                    <a:lnTo>
                      <a:pt x="766" y="9687"/>
                    </a:lnTo>
                    <a:lnTo>
                      <a:pt x="809" y="9697"/>
                    </a:lnTo>
                    <a:lnTo>
                      <a:pt x="2351" y="10004"/>
                    </a:lnTo>
                    <a:lnTo>
                      <a:pt x="2380" y="10087"/>
                    </a:lnTo>
                    <a:lnTo>
                      <a:pt x="2411" y="10169"/>
                    </a:lnTo>
                    <a:lnTo>
                      <a:pt x="2443" y="10252"/>
                    </a:lnTo>
                    <a:lnTo>
                      <a:pt x="2477" y="10333"/>
                    </a:lnTo>
                    <a:lnTo>
                      <a:pt x="2511" y="10413"/>
                    </a:lnTo>
                    <a:lnTo>
                      <a:pt x="2546" y="10494"/>
                    </a:lnTo>
                    <a:lnTo>
                      <a:pt x="2583" y="10573"/>
                    </a:lnTo>
                    <a:lnTo>
                      <a:pt x="2620" y="10651"/>
                    </a:lnTo>
                    <a:lnTo>
                      <a:pt x="1747" y="11957"/>
                    </a:lnTo>
                    <a:lnTo>
                      <a:pt x="1724" y="11995"/>
                    </a:lnTo>
                    <a:lnTo>
                      <a:pt x="1702" y="12033"/>
                    </a:lnTo>
                    <a:lnTo>
                      <a:pt x="1681" y="12072"/>
                    </a:lnTo>
                    <a:lnTo>
                      <a:pt x="1663" y="12111"/>
                    </a:lnTo>
                    <a:lnTo>
                      <a:pt x="1646" y="12153"/>
                    </a:lnTo>
                    <a:lnTo>
                      <a:pt x="1632" y="12193"/>
                    </a:lnTo>
                    <a:lnTo>
                      <a:pt x="1619" y="12234"/>
                    </a:lnTo>
                    <a:lnTo>
                      <a:pt x="1607" y="12275"/>
                    </a:lnTo>
                    <a:lnTo>
                      <a:pt x="1598" y="12317"/>
                    </a:lnTo>
                    <a:lnTo>
                      <a:pt x="1590" y="12359"/>
                    </a:lnTo>
                    <a:lnTo>
                      <a:pt x="1585" y="12402"/>
                    </a:lnTo>
                    <a:lnTo>
                      <a:pt x="1581" y="12444"/>
                    </a:lnTo>
                    <a:lnTo>
                      <a:pt x="1579" y="12486"/>
                    </a:lnTo>
                    <a:lnTo>
                      <a:pt x="1579" y="12528"/>
                    </a:lnTo>
                    <a:lnTo>
                      <a:pt x="1580" y="12571"/>
                    </a:lnTo>
                    <a:lnTo>
                      <a:pt x="1583" y="12613"/>
                    </a:lnTo>
                    <a:lnTo>
                      <a:pt x="1588" y="12654"/>
                    </a:lnTo>
                    <a:lnTo>
                      <a:pt x="1595" y="12697"/>
                    </a:lnTo>
                    <a:lnTo>
                      <a:pt x="1604" y="12738"/>
                    </a:lnTo>
                    <a:lnTo>
                      <a:pt x="1615" y="12779"/>
                    </a:lnTo>
                    <a:lnTo>
                      <a:pt x="1627" y="12820"/>
                    </a:lnTo>
                    <a:lnTo>
                      <a:pt x="1641" y="12860"/>
                    </a:lnTo>
                    <a:lnTo>
                      <a:pt x="1656" y="12900"/>
                    </a:lnTo>
                    <a:lnTo>
                      <a:pt x="1673" y="12940"/>
                    </a:lnTo>
                    <a:lnTo>
                      <a:pt x="1692" y="12978"/>
                    </a:lnTo>
                    <a:lnTo>
                      <a:pt x="1713" y="13016"/>
                    </a:lnTo>
                    <a:lnTo>
                      <a:pt x="1735" y="13052"/>
                    </a:lnTo>
                    <a:lnTo>
                      <a:pt x="1759" y="13088"/>
                    </a:lnTo>
                    <a:lnTo>
                      <a:pt x="1786" y="13124"/>
                    </a:lnTo>
                    <a:lnTo>
                      <a:pt x="1814" y="13158"/>
                    </a:lnTo>
                    <a:lnTo>
                      <a:pt x="1843" y="13191"/>
                    </a:lnTo>
                    <a:lnTo>
                      <a:pt x="1873" y="13224"/>
                    </a:lnTo>
                    <a:lnTo>
                      <a:pt x="2841" y="14189"/>
                    </a:lnTo>
                    <a:lnTo>
                      <a:pt x="2860" y="14207"/>
                    </a:lnTo>
                    <a:lnTo>
                      <a:pt x="2878" y="14224"/>
                    </a:lnTo>
                    <a:lnTo>
                      <a:pt x="2897" y="14241"/>
                    </a:lnTo>
                    <a:lnTo>
                      <a:pt x="2917" y="14257"/>
                    </a:lnTo>
                    <a:lnTo>
                      <a:pt x="2936" y="14273"/>
                    </a:lnTo>
                    <a:lnTo>
                      <a:pt x="2956" y="14288"/>
                    </a:lnTo>
                    <a:lnTo>
                      <a:pt x="2978" y="14303"/>
                    </a:lnTo>
                    <a:lnTo>
                      <a:pt x="2998" y="14317"/>
                    </a:lnTo>
                    <a:lnTo>
                      <a:pt x="3019" y="14331"/>
                    </a:lnTo>
                    <a:lnTo>
                      <a:pt x="3040" y="14344"/>
                    </a:lnTo>
                    <a:lnTo>
                      <a:pt x="3061" y="14356"/>
                    </a:lnTo>
                    <a:lnTo>
                      <a:pt x="3083" y="14368"/>
                    </a:lnTo>
                    <a:lnTo>
                      <a:pt x="3105" y="14379"/>
                    </a:lnTo>
                    <a:lnTo>
                      <a:pt x="3127" y="14389"/>
                    </a:lnTo>
                    <a:lnTo>
                      <a:pt x="3150" y="14399"/>
                    </a:lnTo>
                    <a:lnTo>
                      <a:pt x="3173" y="14409"/>
                    </a:lnTo>
                    <a:lnTo>
                      <a:pt x="3195" y="14418"/>
                    </a:lnTo>
                    <a:lnTo>
                      <a:pt x="3218" y="14426"/>
                    </a:lnTo>
                    <a:lnTo>
                      <a:pt x="3241" y="14434"/>
                    </a:lnTo>
                    <a:lnTo>
                      <a:pt x="3264" y="14441"/>
                    </a:lnTo>
                    <a:lnTo>
                      <a:pt x="3288" y="14448"/>
                    </a:lnTo>
                    <a:lnTo>
                      <a:pt x="3312" y="14454"/>
                    </a:lnTo>
                    <a:lnTo>
                      <a:pt x="3336" y="14459"/>
                    </a:lnTo>
                    <a:lnTo>
                      <a:pt x="3359" y="14464"/>
                    </a:lnTo>
                    <a:lnTo>
                      <a:pt x="3383" y="14469"/>
                    </a:lnTo>
                    <a:lnTo>
                      <a:pt x="3407" y="14473"/>
                    </a:lnTo>
                    <a:lnTo>
                      <a:pt x="3431" y="14476"/>
                    </a:lnTo>
                    <a:lnTo>
                      <a:pt x="3455" y="14478"/>
                    </a:lnTo>
                    <a:lnTo>
                      <a:pt x="3480" y="14480"/>
                    </a:lnTo>
                    <a:lnTo>
                      <a:pt x="3504" y="14482"/>
                    </a:lnTo>
                    <a:lnTo>
                      <a:pt x="3529" y="14483"/>
                    </a:lnTo>
                    <a:lnTo>
                      <a:pt x="3553" y="14483"/>
                    </a:lnTo>
                    <a:lnTo>
                      <a:pt x="3589" y="14482"/>
                    </a:lnTo>
                    <a:lnTo>
                      <a:pt x="3625" y="14480"/>
                    </a:lnTo>
                    <a:lnTo>
                      <a:pt x="3662" y="14477"/>
                    </a:lnTo>
                    <a:lnTo>
                      <a:pt x="3698" y="14473"/>
                    </a:lnTo>
                    <a:lnTo>
                      <a:pt x="3733" y="14467"/>
                    </a:lnTo>
                    <a:lnTo>
                      <a:pt x="3769" y="14460"/>
                    </a:lnTo>
                    <a:lnTo>
                      <a:pt x="3804" y="14451"/>
                    </a:lnTo>
                    <a:lnTo>
                      <a:pt x="3840" y="14441"/>
                    </a:lnTo>
                    <a:lnTo>
                      <a:pt x="3875" y="14430"/>
                    </a:lnTo>
                    <a:lnTo>
                      <a:pt x="3910" y="14418"/>
                    </a:lnTo>
                    <a:lnTo>
                      <a:pt x="3944" y="14404"/>
                    </a:lnTo>
                    <a:lnTo>
                      <a:pt x="3978" y="14389"/>
                    </a:lnTo>
                    <a:lnTo>
                      <a:pt x="4013" y="14372"/>
                    </a:lnTo>
                    <a:lnTo>
                      <a:pt x="4046" y="14355"/>
                    </a:lnTo>
                    <a:lnTo>
                      <a:pt x="4078" y="14336"/>
                    </a:lnTo>
                    <a:lnTo>
                      <a:pt x="4110" y="14315"/>
                    </a:lnTo>
                    <a:lnTo>
                      <a:pt x="5420" y="13443"/>
                    </a:lnTo>
                    <a:lnTo>
                      <a:pt x="5499" y="13482"/>
                    </a:lnTo>
                    <a:lnTo>
                      <a:pt x="5578" y="13518"/>
                    </a:lnTo>
                    <a:lnTo>
                      <a:pt x="5658" y="13553"/>
                    </a:lnTo>
                    <a:lnTo>
                      <a:pt x="5739" y="13587"/>
                    </a:lnTo>
                    <a:lnTo>
                      <a:pt x="5820" y="13620"/>
                    </a:lnTo>
                    <a:lnTo>
                      <a:pt x="5903" y="13652"/>
                    </a:lnTo>
                    <a:lnTo>
                      <a:pt x="5985" y="13683"/>
                    </a:lnTo>
                    <a:lnTo>
                      <a:pt x="6069" y="13713"/>
                    </a:lnTo>
                    <a:lnTo>
                      <a:pt x="6377" y="15251"/>
                    </a:lnTo>
                    <a:lnTo>
                      <a:pt x="6387" y="15295"/>
                    </a:lnTo>
                    <a:lnTo>
                      <a:pt x="6398" y="15337"/>
                    </a:lnTo>
                    <a:lnTo>
                      <a:pt x="6412" y="15380"/>
                    </a:lnTo>
                    <a:lnTo>
                      <a:pt x="6427" y="15421"/>
                    </a:lnTo>
                    <a:lnTo>
                      <a:pt x="6444" y="15461"/>
                    </a:lnTo>
                    <a:lnTo>
                      <a:pt x="6462" y="15500"/>
                    </a:lnTo>
                    <a:lnTo>
                      <a:pt x="6482" y="15538"/>
                    </a:lnTo>
                    <a:lnTo>
                      <a:pt x="6503" y="15575"/>
                    </a:lnTo>
                    <a:lnTo>
                      <a:pt x="6527" y="15611"/>
                    </a:lnTo>
                    <a:lnTo>
                      <a:pt x="6551" y="15646"/>
                    </a:lnTo>
                    <a:lnTo>
                      <a:pt x="6577" y="15681"/>
                    </a:lnTo>
                    <a:lnTo>
                      <a:pt x="6604" y="15713"/>
                    </a:lnTo>
                    <a:lnTo>
                      <a:pt x="6633" y="15744"/>
                    </a:lnTo>
                    <a:lnTo>
                      <a:pt x="6662" y="15774"/>
                    </a:lnTo>
                    <a:lnTo>
                      <a:pt x="6694" y="15803"/>
                    </a:lnTo>
                    <a:lnTo>
                      <a:pt x="6726" y="15831"/>
                    </a:lnTo>
                    <a:lnTo>
                      <a:pt x="6759" y="15857"/>
                    </a:lnTo>
                    <a:lnTo>
                      <a:pt x="6793" y="15881"/>
                    </a:lnTo>
                    <a:lnTo>
                      <a:pt x="6829" y="15904"/>
                    </a:lnTo>
                    <a:lnTo>
                      <a:pt x="6866" y="15927"/>
                    </a:lnTo>
                    <a:lnTo>
                      <a:pt x="6903" y="15947"/>
                    </a:lnTo>
                    <a:lnTo>
                      <a:pt x="6941" y="15966"/>
                    </a:lnTo>
                    <a:lnTo>
                      <a:pt x="6980" y="15983"/>
                    </a:lnTo>
                    <a:lnTo>
                      <a:pt x="7020" y="15998"/>
                    </a:lnTo>
                    <a:lnTo>
                      <a:pt x="7061" y="16012"/>
                    </a:lnTo>
                    <a:lnTo>
                      <a:pt x="7102" y="16024"/>
                    </a:lnTo>
                    <a:lnTo>
                      <a:pt x="7144" y="16034"/>
                    </a:lnTo>
                    <a:lnTo>
                      <a:pt x="7187" y="16043"/>
                    </a:lnTo>
                    <a:lnTo>
                      <a:pt x="7231" y="16049"/>
                    </a:lnTo>
                    <a:lnTo>
                      <a:pt x="7274" y="16054"/>
                    </a:lnTo>
                    <a:lnTo>
                      <a:pt x="7318" y="16057"/>
                    </a:lnTo>
                    <a:lnTo>
                      <a:pt x="7363" y="16058"/>
                    </a:lnTo>
                    <a:lnTo>
                      <a:pt x="8732" y="16058"/>
                    </a:lnTo>
                    <a:lnTo>
                      <a:pt x="8777" y="16057"/>
                    </a:lnTo>
                    <a:lnTo>
                      <a:pt x="8821" y="16054"/>
                    </a:lnTo>
                    <a:lnTo>
                      <a:pt x="8864" y="16049"/>
                    </a:lnTo>
                    <a:lnTo>
                      <a:pt x="8908" y="16043"/>
                    </a:lnTo>
                    <a:lnTo>
                      <a:pt x="8951" y="16034"/>
                    </a:lnTo>
                    <a:lnTo>
                      <a:pt x="8993" y="16024"/>
                    </a:lnTo>
                    <a:lnTo>
                      <a:pt x="9034" y="16012"/>
                    </a:lnTo>
                    <a:lnTo>
                      <a:pt x="9075" y="15998"/>
                    </a:lnTo>
                    <a:lnTo>
                      <a:pt x="9115" y="15983"/>
                    </a:lnTo>
                    <a:lnTo>
                      <a:pt x="9154" y="15966"/>
                    </a:lnTo>
                    <a:lnTo>
                      <a:pt x="9192" y="15947"/>
                    </a:lnTo>
                    <a:lnTo>
                      <a:pt x="9229" y="15927"/>
                    </a:lnTo>
                    <a:lnTo>
                      <a:pt x="9267" y="15904"/>
                    </a:lnTo>
                    <a:lnTo>
                      <a:pt x="9302" y="15881"/>
                    </a:lnTo>
                    <a:lnTo>
                      <a:pt x="9336" y="15857"/>
                    </a:lnTo>
                    <a:lnTo>
                      <a:pt x="9369" y="15831"/>
                    </a:lnTo>
                    <a:lnTo>
                      <a:pt x="9401" y="15803"/>
                    </a:lnTo>
                    <a:lnTo>
                      <a:pt x="9433" y="15774"/>
                    </a:lnTo>
                    <a:lnTo>
                      <a:pt x="9463" y="15744"/>
                    </a:lnTo>
                    <a:lnTo>
                      <a:pt x="9491" y="15713"/>
                    </a:lnTo>
                    <a:lnTo>
                      <a:pt x="9518" y="15681"/>
                    </a:lnTo>
                    <a:lnTo>
                      <a:pt x="9544" y="15646"/>
                    </a:lnTo>
                    <a:lnTo>
                      <a:pt x="9568" y="15611"/>
                    </a:lnTo>
                    <a:lnTo>
                      <a:pt x="9592" y="15575"/>
                    </a:lnTo>
                    <a:lnTo>
                      <a:pt x="9614" y="15538"/>
                    </a:lnTo>
                    <a:lnTo>
                      <a:pt x="9633" y="15500"/>
                    </a:lnTo>
                    <a:lnTo>
                      <a:pt x="9652" y="15461"/>
                    </a:lnTo>
                    <a:lnTo>
                      <a:pt x="9668" y="15421"/>
                    </a:lnTo>
                    <a:lnTo>
                      <a:pt x="9683" y="15380"/>
                    </a:lnTo>
                    <a:lnTo>
                      <a:pt x="9697" y="15337"/>
                    </a:lnTo>
                    <a:lnTo>
                      <a:pt x="9708" y="15295"/>
                    </a:lnTo>
                    <a:lnTo>
                      <a:pt x="9718" y="15251"/>
                    </a:lnTo>
                    <a:lnTo>
                      <a:pt x="10027" y="13713"/>
                    </a:lnTo>
                    <a:lnTo>
                      <a:pt x="10111" y="13683"/>
                    </a:lnTo>
                    <a:lnTo>
                      <a:pt x="10193" y="13652"/>
                    </a:lnTo>
                    <a:lnTo>
                      <a:pt x="10276" y="13620"/>
                    </a:lnTo>
                    <a:lnTo>
                      <a:pt x="10357" y="13587"/>
                    </a:lnTo>
                    <a:lnTo>
                      <a:pt x="10438" y="13553"/>
                    </a:lnTo>
                    <a:lnTo>
                      <a:pt x="10517" y="13518"/>
                    </a:lnTo>
                    <a:lnTo>
                      <a:pt x="10597" y="13481"/>
                    </a:lnTo>
                    <a:lnTo>
                      <a:pt x="10676" y="13443"/>
                    </a:lnTo>
                    <a:lnTo>
                      <a:pt x="11986" y="14315"/>
                    </a:lnTo>
                    <a:lnTo>
                      <a:pt x="12018" y="14336"/>
                    </a:lnTo>
                    <a:lnTo>
                      <a:pt x="12050" y="14355"/>
                    </a:lnTo>
                    <a:lnTo>
                      <a:pt x="12083" y="14372"/>
                    </a:lnTo>
                    <a:lnTo>
                      <a:pt x="12117" y="14389"/>
                    </a:lnTo>
                    <a:lnTo>
                      <a:pt x="12151" y="14404"/>
                    </a:lnTo>
                    <a:lnTo>
                      <a:pt x="12185" y="14418"/>
                    </a:lnTo>
                    <a:lnTo>
                      <a:pt x="12220" y="14430"/>
                    </a:lnTo>
                    <a:lnTo>
                      <a:pt x="12255" y="14441"/>
                    </a:lnTo>
                    <a:lnTo>
                      <a:pt x="12291" y="14451"/>
                    </a:lnTo>
                    <a:lnTo>
                      <a:pt x="12326" y="14460"/>
                    </a:lnTo>
                    <a:lnTo>
                      <a:pt x="12362" y="14467"/>
                    </a:lnTo>
                    <a:lnTo>
                      <a:pt x="12398" y="14473"/>
                    </a:lnTo>
                    <a:lnTo>
                      <a:pt x="12433" y="14477"/>
                    </a:lnTo>
                    <a:lnTo>
                      <a:pt x="12470" y="14480"/>
                    </a:lnTo>
                    <a:lnTo>
                      <a:pt x="12506" y="14482"/>
                    </a:lnTo>
                    <a:lnTo>
                      <a:pt x="12542" y="14483"/>
                    </a:lnTo>
                    <a:lnTo>
                      <a:pt x="12566" y="14483"/>
                    </a:lnTo>
                    <a:lnTo>
                      <a:pt x="12591" y="14482"/>
                    </a:lnTo>
                    <a:lnTo>
                      <a:pt x="12615" y="14480"/>
                    </a:lnTo>
                    <a:lnTo>
                      <a:pt x="12640" y="14478"/>
                    </a:lnTo>
                    <a:lnTo>
                      <a:pt x="12664" y="14476"/>
                    </a:lnTo>
                    <a:lnTo>
                      <a:pt x="12688" y="14473"/>
                    </a:lnTo>
                    <a:lnTo>
                      <a:pt x="12712" y="14469"/>
                    </a:lnTo>
                    <a:lnTo>
                      <a:pt x="12736" y="14464"/>
                    </a:lnTo>
                    <a:lnTo>
                      <a:pt x="12759" y="14459"/>
                    </a:lnTo>
                    <a:lnTo>
                      <a:pt x="12783" y="14454"/>
                    </a:lnTo>
                    <a:lnTo>
                      <a:pt x="12808" y="14448"/>
                    </a:lnTo>
                    <a:lnTo>
                      <a:pt x="12831" y="14441"/>
                    </a:lnTo>
                    <a:lnTo>
                      <a:pt x="12854" y="14434"/>
                    </a:lnTo>
                    <a:lnTo>
                      <a:pt x="12877" y="14426"/>
                    </a:lnTo>
                    <a:lnTo>
                      <a:pt x="12900" y="14418"/>
                    </a:lnTo>
                    <a:lnTo>
                      <a:pt x="12923" y="14409"/>
                    </a:lnTo>
                    <a:lnTo>
                      <a:pt x="12945" y="14399"/>
                    </a:lnTo>
                    <a:lnTo>
                      <a:pt x="12968" y="14389"/>
                    </a:lnTo>
                    <a:lnTo>
                      <a:pt x="12990" y="14379"/>
                    </a:lnTo>
                    <a:lnTo>
                      <a:pt x="13012" y="14368"/>
                    </a:lnTo>
                    <a:lnTo>
                      <a:pt x="13034" y="14356"/>
                    </a:lnTo>
                    <a:lnTo>
                      <a:pt x="13055" y="14344"/>
                    </a:lnTo>
                    <a:lnTo>
                      <a:pt x="13076" y="14331"/>
                    </a:lnTo>
                    <a:lnTo>
                      <a:pt x="13097" y="14317"/>
                    </a:lnTo>
                    <a:lnTo>
                      <a:pt x="13118" y="14303"/>
                    </a:lnTo>
                    <a:lnTo>
                      <a:pt x="13139" y="14288"/>
                    </a:lnTo>
                    <a:lnTo>
                      <a:pt x="13159" y="14273"/>
                    </a:lnTo>
                    <a:lnTo>
                      <a:pt x="13179" y="14257"/>
                    </a:lnTo>
                    <a:lnTo>
                      <a:pt x="13198" y="14241"/>
                    </a:lnTo>
                    <a:lnTo>
                      <a:pt x="13217" y="14224"/>
                    </a:lnTo>
                    <a:lnTo>
                      <a:pt x="13236" y="14207"/>
                    </a:lnTo>
                    <a:lnTo>
                      <a:pt x="13254" y="14189"/>
                    </a:lnTo>
                    <a:lnTo>
                      <a:pt x="14222" y="13224"/>
                    </a:lnTo>
                    <a:lnTo>
                      <a:pt x="14253" y="13191"/>
                    </a:lnTo>
                    <a:lnTo>
                      <a:pt x="14282" y="13158"/>
                    </a:lnTo>
                    <a:lnTo>
                      <a:pt x="14309" y="13124"/>
                    </a:lnTo>
                    <a:lnTo>
                      <a:pt x="14336" y="13088"/>
                    </a:lnTo>
                    <a:lnTo>
                      <a:pt x="14360" y="13052"/>
                    </a:lnTo>
                    <a:lnTo>
                      <a:pt x="14382" y="13016"/>
                    </a:lnTo>
                    <a:lnTo>
                      <a:pt x="14403" y="12978"/>
                    </a:lnTo>
                    <a:lnTo>
                      <a:pt x="14422" y="12940"/>
                    </a:lnTo>
                    <a:lnTo>
                      <a:pt x="14439" y="12900"/>
                    </a:lnTo>
                    <a:lnTo>
                      <a:pt x="14455" y="12860"/>
                    </a:lnTo>
                    <a:lnTo>
                      <a:pt x="14468" y="12820"/>
                    </a:lnTo>
                    <a:lnTo>
                      <a:pt x="14480" y="12779"/>
                    </a:lnTo>
                    <a:lnTo>
                      <a:pt x="14492" y="12738"/>
                    </a:lnTo>
                    <a:lnTo>
                      <a:pt x="14500" y="12697"/>
                    </a:lnTo>
                    <a:lnTo>
                      <a:pt x="14507" y="12654"/>
                    </a:lnTo>
                    <a:lnTo>
                      <a:pt x="14512" y="12613"/>
                    </a:lnTo>
                    <a:lnTo>
                      <a:pt x="14515" y="12571"/>
                    </a:lnTo>
                    <a:lnTo>
                      <a:pt x="14517" y="12528"/>
                    </a:lnTo>
                    <a:lnTo>
                      <a:pt x="14517" y="12486"/>
                    </a:lnTo>
                    <a:lnTo>
                      <a:pt x="14515" y="12444"/>
                    </a:lnTo>
                    <a:lnTo>
                      <a:pt x="14511" y="12402"/>
                    </a:lnTo>
                    <a:lnTo>
                      <a:pt x="14505" y="12359"/>
                    </a:lnTo>
                    <a:lnTo>
                      <a:pt x="14498" y="12317"/>
                    </a:lnTo>
                    <a:lnTo>
                      <a:pt x="14489" y="12275"/>
                    </a:lnTo>
                    <a:lnTo>
                      <a:pt x="14476" y="12234"/>
                    </a:lnTo>
                    <a:lnTo>
                      <a:pt x="14464" y="12193"/>
                    </a:lnTo>
                    <a:lnTo>
                      <a:pt x="14449" y="12153"/>
                    </a:lnTo>
                    <a:lnTo>
                      <a:pt x="14433" y="12111"/>
                    </a:lnTo>
                    <a:lnTo>
                      <a:pt x="14414" y="12072"/>
                    </a:lnTo>
                    <a:lnTo>
                      <a:pt x="14394" y="12033"/>
                    </a:lnTo>
                    <a:lnTo>
                      <a:pt x="14372" y="11995"/>
                    </a:lnTo>
                    <a:lnTo>
                      <a:pt x="14348" y="11957"/>
                    </a:lnTo>
                    <a:lnTo>
                      <a:pt x="13475" y="10651"/>
                    </a:lnTo>
                    <a:lnTo>
                      <a:pt x="13512" y="10572"/>
                    </a:lnTo>
                    <a:lnTo>
                      <a:pt x="13549" y="10493"/>
                    </a:lnTo>
                    <a:lnTo>
                      <a:pt x="13584" y="10413"/>
                    </a:lnTo>
                    <a:lnTo>
                      <a:pt x="13618" y="10332"/>
                    </a:lnTo>
                    <a:lnTo>
                      <a:pt x="13652" y="10251"/>
                    </a:lnTo>
                    <a:lnTo>
                      <a:pt x="13684" y="10169"/>
                    </a:lnTo>
                    <a:lnTo>
                      <a:pt x="13715" y="10087"/>
                    </a:lnTo>
                    <a:lnTo>
                      <a:pt x="13745" y="10004"/>
                    </a:lnTo>
                    <a:lnTo>
                      <a:pt x="15286" y="9697"/>
                    </a:lnTo>
                    <a:lnTo>
                      <a:pt x="15329" y="9687"/>
                    </a:lnTo>
                    <a:lnTo>
                      <a:pt x="15373" y="9675"/>
                    </a:lnTo>
                    <a:lnTo>
                      <a:pt x="15414" y="9661"/>
                    </a:lnTo>
                    <a:lnTo>
                      <a:pt x="15455" y="9646"/>
                    </a:lnTo>
                    <a:lnTo>
                      <a:pt x="15495" y="9629"/>
                    </a:lnTo>
                    <a:lnTo>
                      <a:pt x="15536" y="9611"/>
                    </a:lnTo>
                    <a:lnTo>
                      <a:pt x="15574" y="9591"/>
                    </a:lnTo>
                    <a:lnTo>
                      <a:pt x="15611" y="9570"/>
                    </a:lnTo>
                    <a:lnTo>
                      <a:pt x="15647" y="9547"/>
                    </a:lnTo>
                    <a:lnTo>
                      <a:pt x="15683" y="9523"/>
                    </a:lnTo>
                    <a:lnTo>
                      <a:pt x="15716" y="9497"/>
                    </a:lnTo>
                    <a:lnTo>
                      <a:pt x="15749" y="9470"/>
                    </a:lnTo>
                    <a:lnTo>
                      <a:pt x="15780" y="9441"/>
                    </a:lnTo>
                    <a:lnTo>
                      <a:pt x="15810" y="9412"/>
                    </a:lnTo>
                    <a:lnTo>
                      <a:pt x="15839" y="9380"/>
                    </a:lnTo>
                    <a:lnTo>
                      <a:pt x="15867" y="9348"/>
                    </a:lnTo>
                    <a:lnTo>
                      <a:pt x="15893" y="9315"/>
                    </a:lnTo>
                    <a:lnTo>
                      <a:pt x="15918" y="9280"/>
                    </a:lnTo>
                    <a:lnTo>
                      <a:pt x="15941" y="9245"/>
                    </a:lnTo>
                    <a:lnTo>
                      <a:pt x="15963" y="9209"/>
                    </a:lnTo>
                    <a:lnTo>
                      <a:pt x="15983" y="9172"/>
                    </a:lnTo>
                    <a:lnTo>
                      <a:pt x="16002" y="9134"/>
                    </a:lnTo>
                    <a:lnTo>
                      <a:pt x="16020" y="9094"/>
                    </a:lnTo>
                    <a:lnTo>
                      <a:pt x="16035" y="9054"/>
                    </a:lnTo>
                    <a:lnTo>
                      <a:pt x="16049" y="9014"/>
                    </a:lnTo>
                    <a:lnTo>
                      <a:pt x="16061" y="8972"/>
                    </a:lnTo>
                    <a:lnTo>
                      <a:pt x="16071" y="8931"/>
                    </a:lnTo>
                    <a:lnTo>
                      <a:pt x="16080" y="8888"/>
                    </a:lnTo>
                    <a:lnTo>
                      <a:pt x="16086" y="8844"/>
                    </a:lnTo>
                    <a:lnTo>
                      <a:pt x="16091" y="8801"/>
                    </a:lnTo>
                    <a:lnTo>
                      <a:pt x="16094" y="8757"/>
                    </a:lnTo>
                    <a:lnTo>
                      <a:pt x="16095" y="8712"/>
                    </a:lnTo>
                    <a:lnTo>
                      <a:pt x="16095" y="7347"/>
                    </a:lnTo>
                    <a:lnTo>
                      <a:pt x="16094" y="7302"/>
                    </a:lnTo>
                    <a:lnTo>
                      <a:pt x="16091" y="7258"/>
                    </a:lnTo>
                    <a:lnTo>
                      <a:pt x="16086" y="7215"/>
                    </a:lnTo>
                    <a:lnTo>
                      <a:pt x="16080" y="7171"/>
                    </a:lnTo>
                    <a:lnTo>
                      <a:pt x="16071" y="7128"/>
                    </a:lnTo>
                    <a:lnTo>
                      <a:pt x="16061" y="7086"/>
                    </a:lnTo>
                    <a:lnTo>
                      <a:pt x="16049" y="7045"/>
                    </a:lnTo>
                    <a:lnTo>
                      <a:pt x="16035" y="7005"/>
                    </a:lnTo>
                    <a:lnTo>
                      <a:pt x="16020" y="6965"/>
                    </a:lnTo>
                    <a:lnTo>
                      <a:pt x="16002" y="6925"/>
                    </a:lnTo>
                    <a:lnTo>
                      <a:pt x="15983" y="6887"/>
                    </a:lnTo>
                    <a:lnTo>
                      <a:pt x="15963" y="6850"/>
                    </a:lnTo>
                    <a:lnTo>
                      <a:pt x="15941" y="6813"/>
                    </a:lnTo>
                    <a:lnTo>
                      <a:pt x="15918" y="6778"/>
                    </a:lnTo>
                    <a:lnTo>
                      <a:pt x="15893" y="6744"/>
                    </a:lnTo>
                    <a:lnTo>
                      <a:pt x="15867" y="6711"/>
                    </a:lnTo>
                    <a:lnTo>
                      <a:pt x="15839" y="6679"/>
                    </a:lnTo>
                    <a:lnTo>
                      <a:pt x="15810" y="6647"/>
                    </a:lnTo>
                    <a:lnTo>
                      <a:pt x="15780" y="6617"/>
                    </a:lnTo>
                    <a:lnTo>
                      <a:pt x="15749" y="6589"/>
                    </a:lnTo>
                    <a:lnTo>
                      <a:pt x="15716" y="6562"/>
                    </a:lnTo>
                    <a:lnTo>
                      <a:pt x="15683" y="6536"/>
                    </a:lnTo>
                    <a:lnTo>
                      <a:pt x="15647" y="6512"/>
                    </a:lnTo>
                    <a:lnTo>
                      <a:pt x="15611" y="6489"/>
                    </a:lnTo>
                    <a:lnTo>
                      <a:pt x="15574" y="6467"/>
                    </a:lnTo>
                    <a:lnTo>
                      <a:pt x="15536" y="6448"/>
                    </a:lnTo>
                    <a:lnTo>
                      <a:pt x="15495" y="6429"/>
                    </a:lnTo>
                    <a:lnTo>
                      <a:pt x="15455" y="6413"/>
                    </a:lnTo>
                    <a:lnTo>
                      <a:pt x="15414" y="6398"/>
                    </a:lnTo>
                    <a:lnTo>
                      <a:pt x="15373" y="6383"/>
                    </a:lnTo>
                    <a:lnTo>
                      <a:pt x="15329" y="6372"/>
                    </a:lnTo>
                    <a:lnTo>
                      <a:pt x="15286" y="63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38" name="Freeform 75"/>
              <p:cNvSpPr>
                <a:spLocks noEditPoints="1"/>
              </p:cNvSpPr>
              <p:nvPr>
                <p:custDataLst>
                  <p:tags r:id="rId27"/>
                </p:custDataLst>
              </p:nvPr>
            </p:nvSpPr>
            <p:spPr bwMode="auto">
              <a:xfrm>
                <a:off x="4787900" y="2312988"/>
                <a:ext cx="303213" cy="301625"/>
              </a:xfrm>
              <a:custGeom>
                <a:avLst/>
                <a:gdLst>
                  <a:gd name="T0" fmla="*/ 2899 w 7040"/>
                  <a:gd name="T1" fmla="*/ 6524 h 7025"/>
                  <a:gd name="T2" fmla="*/ 2185 w 7040"/>
                  <a:gd name="T3" fmla="*/ 6283 h 7025"/>
                  <a:gd name="T4" fmla="*/ 1560 w 7040"/>
                  <a:gd name="T5" fmla="*/ 5884 h 7025"/>
                  <a:gd name="T6" fmla="*/ 1051 w 7040"/>
                  <a:gd name="T7" fmla="*/ 5351 h 7025"/>
                  <a:gd name="T8" fmla="*/ 682 w 7040"/>
                  <a:gd name="T9" fmla="*/ 4709 h 7025"/>
                  <a:gd name="T10" fmla="*/ 475 w 7040"/>
                  <a:gd name="T11" fmla="*/ 3980 h 7025"/>
                  <a:gd name="T12" fmla="*/ 455 w 7040"/>
                  <a:gd name="T13" fmla="*/ 3198 h 7025"/>
                  <a:gd name="T14" fmla="*/ 626 w 7040"/>
                  <a:gd name="T15" fmla="*/ 2456 h 7025"/>
                  <a:gd name="T16" fmla="*/ 965 w 7040"/>
                  <a:gd name="T17" fmla="*/ 1794 h 7025"/>
                  <a:gd name="T18" fmla="*/ 1448 w 7040"/>
                  <a:gd name="T19" fmla="*/ 1237 h 7025"/>
                  <a:gd name="T20" fmla="*/ 2052 w 7040"/>
                  <a:gd name="T21" fmla="*/ 810 h 7025"/>
                  <a:gd name="T22" fmla="*/ 2750 w 7040"/>
                  <a:gd name="T23" fmla="*/ 536 h 7025"/>
                  <a:gd name="T24" fmla="*/ 3520 w 7040"/>
                  <a:gd name="T25" fmla="*/ 439 h 7025"/>
                  <a:gd name="T26" fmla="*/ 4289 w 7040"/>
                  <a:gd name="T27" fmla="*/ 536 h 7025"/>
                  <a:gd name="T28" fmla="*/ 4988 w 7040"/>
                  <a:gd name="T29" fmla="*/ 810 h 7025"/>
                  <a:gd name="T30" fmla="*/ 5591 w 7040"/>
                  <a:gd name="T31" fmla="*/ 1237 h 7025"/>
                  <a:gd name="T32" fmla="*/ 6075 w 7040"/>
                  <a:gd name="T33" fmla="*/ 1794 h 7025"/>
                  <a:gd name="T34" fmla="*/ 6414 w 7040"/>
                  <a:gd name="T35" fmla="*/ 2456 h 7025"/>
                  <a:gd name="T36" fmla="*/ 6585 w 7040"/>
                  <a:gd name="T37" fmla="*/ 3198 h 7025"/>
                  <a:gd name="T38" fmla="*/ 6565 w 7040"/>
                  <a:gd name="T39" fmla="*/ 3980 h 7025"/>
                  <a:gd name="T40" fmla="*/ 6358 w 7040"/>
                  <a:gd name="T41" fmla="*/ 4709 h 7025"/>
                  <a:gd name="T42" fmla="*/ 5988 w 7040"/>
                  <a:gd name="T43" fmla="*/ 5351 h 7025"/>
                  <a:gd name="T44" fmla="*/ 5479 w 7040"/>
                  <a:gd name="T45" fmla="*/ 5884 h 7025"/>
                  <a:gd name="T46" fmla="*/ 4855 w 7040"/>
                  <a:gd name="T47" fmla="*/ 6283 h 7025"/>
                  <a:gd name="T48" fmla="*/ 4140 w 7040"/>
                  <a:gd name="T49" fmla="*/ 6524 h 7025"/>
                  <a:gd name="T50" fmla="*/ 3520 w 7040"/>
                  <a:gd name="T51" fmla="*/ 0 h 7025"/>
                  <a:gd name="T52" fmla="*/ 2640 w 7040"/>
                  <a:gd name="T53" fmla="*/ 110 h 7025"/>
                  <a:gd name="T54" fmla="*/ 1842 w 7040"/>
                  <a:gd name="T55" fmla="*/ 424 h 7025"/>
                  <a:gd name="T56" fmla="*/ 1153 w 7040"/>
                  <a:gd name="T57" fmla="*/ 912 h 7025"/>
                  <a:gd name="T58" fmla="*/ 600 w 7040"/>
                  <a:gd name="T59" fmla="*/ 1548 h 7025"/>
                  <a:gd name="T60" fmla="*/ 213 w 7040"/>
                  <a:gd name="T61" fmla="*/ 2305 h 7025"/>
                  <a:gd name="T62" fmla="*/ 18 w 7040"/>
                  <a:gd name="T63" fmla="*/ 3153 h 7025"/>
                  <a:gd name="T64" fmla="*/ 40 w 7040"/>
                  <a:gd name="T65" fmla="*/ 4047 h 7025"/>
                  <a:gd name="T66" fmla="*/ 276 w 7040"/>
                  <a:gd name="T67" fmla="*/ 4880 h 7025"/>
                  <a:gd name="T68" fmla="*/ 699 w 7040"/>
                  <a:gd name="T69" fmla="*/ 5614 h 7025"/>
                  <a:gd name="T70" fmla="*/ 1280 w 7040"/>
                  <a:gd name="T71" fmla="*/ 6222 h 7025"/>
                  <a:gd name="T72" fmla="*/ 1993 w 7040"/>
                  <a:gd name="T73" fmla="*/ 6678 h 7025"/>
                  <a:gd name="T74" fmla="*/ 2810 w 7040"/>
                  <a:gd name="T75" fmla="*/ 6953 h 7025"/>
                  <a:gd name="T76" fmla="*/ 3702 w 7040"/>
                  <a:gd name="T77" fmla="*/ 7020 h 7025"/>
                  <a:gd name="T78" fmla="*/ 4567 w 7040"/>
                  <a:gd name="T79" fmla="*/ 6867 h 7025"/>
                  <a:gd name="T80" fmla="*/ 5345 w 7040"/>
                  <a:gd name="T81" fmla="*/ 6517 h 7025"/>
                  <a:gd name="T82" fmla="*/ 6009 w 7040"/>
                  <a:gd name="T83" fmla="*/ 5996 h 7025"/>
                  <a:gd name="T84" fmla="*/ 6531 w 7040"/>
                  <a:gd name="T85" fmla="*/ 5333 h 7025"/>
                  <a:gd name="T86" fmla="*/ 6882 w 7040"/>
                  <a:gd name="T87" fmla="*/ 4556 h 7025"/>
                  <a:gd name="T88" fmla="*/ 7036 w 7040"/>
                  <a:gd name="T89" fmla="*/ 3693 h 7025"/>
                  <a:gd name="T90" fmla="*/ 6969 w 7040"/>
                  <a:gd name="T91" fmla="*/ 2805 h 7025"/>
                  <a:gd name="T92" fmla="*/ 6693 w 7040"/>
                  <a:gd name="T93" fmla="*/ 1990 h 7025"/>
                  <a:gd name="T94" fmla="*/ 6237 w 7040"/>
                  <a:gd name="T95" fmla="*/ 1278 h 7025"/>
                  <a:gd name="T96" fmla="*/ 5626 w 7040"/>
                  <a:gd name="T97" fmla="*/ 697 h 7025"/>
                  <a:gd name="T98" fmla="*/ 4891 w 7040"/>
                  <a:gd name="T99" fmla="*/ 276 h 7025"/>
                  <a:gd name="T100" fmla="*/ 4056 w 7040"/>
                  <a:gd name="T101" fmla="*/ 40 h 70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40" h="7025">
                    <a:moveTo>
                      <a:pt x="3520" y="6586"/>
                    </a:moveTo>
                    <a:lnTo>
                      <a:pt x="3362" y="6582"/>
                    </a:lnTo>
                    <a:lnTo>
                      <a:pt x="3205" y="6570"/>
                    </a:lnTo>
                    <a:lnTo>
                      <a:pt x="3051" y="6551"/>
                    </a:lnTo>
                    <a:lnTo>
                      <a:pt x="2899" y="6524"/>
                    </a:lnTo>
                    <a:lnTo>
                      <a:pt x="2750" y="6489"/>
                    </a:lnTo>
                    <a:lnTo>
                      <a:pt x="2604" y="6447"/>
                    </a:lnTo>
                    <a:lnTo>
                      <a:pt x="2460" y="6399"/>
                    </a:lnTo>
                    <a:lnTo>
                      <a:pt x="2320" y="6344"/>
                    </a:lnTo>
                    <a:lnTo>
                      <a:pt x="2185" y="6283"/>
                    </a:lnTo>
                    <a:lnTo>
                      <a:pt x="2052" y="6214"/>
                    </a:lnTo>
                    <a:lnTo>
                      <a:pt x="1922" y="6141"/>
                    </a:lnTo>
                    <a:lnTo>
                      <a:pt x="1797" y="6061"/>
                    </a:lnTo>
                    <a:lnTo>
                      <a:pt x="1677" y="5976"/>
                    </a:lnTo>
                    <a:lnTo>
                      <a:pt x="1560" y="5884"/>
                    </a:lnTo>
                    <a:lnTo>
                      <a:pt x="1448" y="5788"/>
                    </a:lnTo>
                    <a:lnTo>
                      <a:pt x="1342" y="5685"/>
                    </a:lnTo>
                    <a:lnTo>
                      <a:pt x="1240" y="5579"/>
                    </a:lnTo>
                    <a:lnTo>
                      <a:pt x="1142" y="5468"/>
                    </a:lnTo>
                    <a:lnTo>
                      <a:pt x="1051" y="5351"/>
                    </a:lnTo>
                    <a:lnTo>
                      <a:pt x="965" y="5231"/>
                    </a:lnTo>
                    <a:lnTo>
                      <a:pt x="885" y="5106"/>
                    </a:lnTo>
                    <a:lnTo>
                      <a:pt x="812" y="4977"/>
                    </a:lnTo>
                    <a:lnTo>
                      <a:pt x="743" y="4844"/>
                    </a:lnTo>
                    <a:lnTo>
                      <a:pt x="682" y="4709"/>
                    </a:lnTo>
                    <a:lnTo>
                      <a:pt x="626" y="4569"/>
                    </a:lnTo>
                    <a:lnTo>
                      <a:pt x="578" y="4426"/>
                    </a:lnTo>
                    <a:lnTo>
                      <a:pt x="536" y="4280"/>
                    </a:lnTo>
                    <a:lnTo>
                      <a:pt x="502" y="4132"/>
                    </a:lnTo>
                    <a:lnTo>
                      <a:pt x="475" y="3980"/>
                    </a:lnTo>
                    <a:lnTo>
                      <a:pt x="455" y="3827"/>
                    </a:lnTo>
                    <a:lnTo>
                      <a:pt x="443" y="3670"/>
                    </a:lnTo>
                    <a:lnTo>
                      <a:pt x="439" y="3513"/>
                    </a:lnTo>
                    <a:lnTo>
                      <a:pt x="443" y="3354"/>
                    </a:lnTo>
                    <a:lnTo>
                      <a:pt x="455" y="3198"/>
                    </a:lnTo>
                    <a:lnTo>
                      <a:pt x="475" y="3044"/>
                    </a:lnTo>
                    <a:lnTo>
                      <a:pt x="502" y="2893"/>
                    </a:lnTo>
                    <a:lnTo>
                      <a:pt x="536" y="2745"/>
                    </a:lnTo>
                    <a:lnTo>
                      <a:pt x="578" y="2598"/>
                    </a:lnTo>
                    <a:lnTo>
                      <a:pt x="626" y="2456"/>
                    </a:lnTo>
                    <a:lnTo>
                      <a:pt x="682" y="2316"/>
                    </a:lnTo>
                    <a:lnTo>
                      <a:pt x="743" y="2180"/>
                    </a:lnTo>
                    <a:lnTo>
                      <a:pt x="812" y="2047"/>
                    </a:lnTo>
                    <a:lnTo>
                      <a:pt x="885" y="1919"/>
                    </a:lnTo>
                    <a:lnTo>
                      <a:pt x="965" y="1794"/>
                    </a:lnTo>
                    <a:lnTo>
                      <a:pt x="1051" y="1674"/>
                    </a:lnTo>
                    <a:lnTo>
                      <a:pt x="1142" y="1557"/>
                    </a:lnTo>
                    <a:lnTo>
                      <a:pt x="1240" y="1446"/>
                    </a:lnTo>
                    <a:lnTo>
                      <a:pt x="1342" y="1340"/>
                    </a:lnTo>
                    <a:lnTo>
                      <a:pt x="1448" y="1237"/>
                    </a:lnTo>
                    <a:lnTo>
                      <a:pt x="1560" y="1141"/>
                    </a:lnTo>
                    <a:lnTo>
                      <a:pt x="1677" y="1049"/>
                    </a:lnTo>
                    <a:lnTo>
                      <a:pt x="1797" y="964"/>
                    </a:lnTo>
                    <a:lnTo>
                      <a:pt x="1922" y="884"/>
                    </a:lnTo>
                    <a:lnTo>
                      <a:pt x="2052" y="810"/>
                    </a:lnTo>
                    <a:lnTo>
                      <a:pt x="2185" y="742"/>
                    </a:lnTo>
                    <a:lnTo>
                      <a:pt x="2320" y="680"/>
                    </a:lnTo>
                    <a:lnTo>
                      <a:pt x="2460" y="625"/>
                    </a:lnTo>
                    <a:lnTo>
                      <a:pt x="2604" y="577"/>
                    </a:lnTo>
                    <a:lnTo>
                      <a:pt x="2750" y="536"/>
                    </a:lnTo>
                    <a:lnTo>
                      <a:pt x="2899" y="501"/>
                    </a:lnTo>
                    <a:lnTo>
                      <a:pt x="3051" y="474"/>
                    </a:lnTo>
                    <a:lnTo>
                      <a:pt x="3205" y="454"/>
                    </a:lnTo>
                    <a:lnTo>
                      <a:pt x="3362" y="443"/>
                    </a:lnTo>
                    <a:lnTo>
                      <a:pt x="3520" y="439"/>
                    </a:lnTo>
                    <a:lnTo>
                      <a:pt x="3678" y="443"/>
                    </a:lnTo>
                    <a:lnTo>
                      <a:pt x="3834" y="454"/>
                    </a:lnTo>
                    <a:lnTo>
                      <a:pt x="3989" y="474"/>
                    </a:lnTo>
                    <a:lnTo>
                      <a:pt x="4140" y="501"/>
                    </a:lnTo>
                    <a:lnTo>
                      <a:pt x="4289" y="536"/>
                    </a:lnTo>
                    <a:lnTo>
                      <a:pt x="4436" y="577"/>
                    </a:lnTo>
                    <a:lnTo>
                      <a:pt x="4579" y="625"/>
                    </a:lnTo>
                    <a:lnTo>
                      <a:pt x="4719" y="680"/>
                    </a:lnTo>
                    <a:lnTo>
                      <a:pt x="4855" y="742"/>
                    </a:lnTo>
                    <a:lnTo>
                      <a:pt x="4988" y="810"/>
                    </a:lnTo>
                    <a:lnTo>
                      <a:pt x="5117" y="884"/>
                    </a:lnTo>
                    <a:lnTo>
                      <a:pt x="5242" y="964"/>
                    </a:lnTo>
                    <a:lnTo>
                      <a:pt x="5362" y="1049"/>
                    </a:lnTo>
                    <a:lnTo>
                      <a:pt x="5479" y="1141"/>
                    </a:lnTo>
                    <a:lnTo>
                      <a:pt x="5591" y="1237"/>
                    </a:lnTo>
                    <a:lnTo>
                      <a:pt x="5698" y="1340"/>
                    </a:lnTo>
                    <a:lnTo>
                      <a:pt x="5800" y="1446"/>
                    </a:lnTo>
                    <a:lnTo>
                      <a:pt x="5897" y="1557"/>
                    </a:lnTo>
                    <a:lnTo>
                      <a:pt x="5988" y="1674"/>
                    </a:lnTo>
                    <a:lnTo>
                      <a:pt x="6075" y="1794"/>
                    </a:lnTo>
                    <a:lnTo>
                      <a:pt x="6154" y="1919"/>
                    </a:lnTo>
                    <a:lnTo>
                      <a:pt x="6228" y="2047"/>
                    </a:lnTo>
                    <a:lnTo>
                      <a:pt x="6297" y="2180"/>
                    </a:lnTo>
                    <a:lnTo>
                      <a:pt x="6358" y="2316"/>
                    </a:lnTo>
                    <a:lnTo>
                      <a:pt x="6414" y="2456"/>
                    </a:lnTo>
                    <a:lnTo>
                      <a:pt x="6462" y="2598"/>
                    </a:lnTo>
                    <a:lnTo>
                      <a:pt x="6503" y="2745"/>
                    </a:lnTo>
                    <a:lnTo>
                      <a:pt x="6538" y="2893"/>
                    </a:lnTo>
                    <a:lnTo>
                      <a:pt x="6565" y="3044"/>
                    </a:lnTo>
                    <a:lnTo>
                      <a:pt x="6585" y="3198"/>
                    </a:lnTo>
                    <a:lnTo>
                      <a:pt x="6597" y="3354"/>
                    </a:lnTo>
                    <a:lnTo>
                      <a:pt x="6601" y="3513"/>
                    </a:lnTo>
                    <a:lnTo>
                      <a:pt x="6597" y="3670"/>
                    </a:lnTo>
                    <a:lnTo>
                      <a:pt x="6585" y="3827"/>
                    </a:lnTo>
                    <a:lnTo>
                      <a:pt x="6565" y="3980"/>
                    </a:lnTo>
                    <a:lnTo>
                      <a:pt x="6538" y="4132"/>
                    </a:lnTo>
                    <a:lnTo>
                      <a:pt x="6503" y="4280"/>
                    </a:lnTo>
                    <a:lnTo>
                      <a:pt x="6462" y="4426"/>
                    </a:lnTo>
                    <a:lnTo>
                      <a:pt x="6414" y="4569"/>
                    </a:lnTo>
                    <a:lnTo>
                      <a:pt x="6358" y="4709"/>
                    </a:lnTo>
                    <a:lnTo>
                      <a:pt x="6297" y="4844"/>
                    </a:lnTo>
                    <a:lnTo>
                      <a:pt x="6228" y="4977"/>
                    </a:lnTo>
                    <a:lnTo>
                      <a:pt x="6154" y="5106"/>
                    </a:lnTo>
                    <a:lnTo>
                      <a:pt x="6075" y="5231"/>
                    </a:lnTo>
                    <a:lnTo>
                      <a:pt x="5988" y="5351"/>
                    </a:lnTo>
                    <a:lnTo>
                      <a:pt x="5897" y="5468"/>
                    </a:lnTo>
                    <a:lnTo>
                      <a:pt x="5800" y="5579"/>
                    </a:lnTo>
                    <a:lnTo>
                      <a:pt x="5698" y="5685"/>
                    </a:lnTo>
                    <a:lnTo>
                      <a:pt x="5591" y="5788"/>
                    </a:lnTo>
                    <a:lnTo>
                      <a:pt x="5479" y="5884"/>
                    </a:lnTo>
                    <a:lnTo>
                      <a:pt x="5362" y="5976"/>
                    </a:lnTo>
                    <a:lnTo>
                      <a:pt x="5242" y="6061"/>
                    </a:lnTo>
                    <a:lnTo>
                      <a:pt x="5117" y="6141"/>
                    </a:lnTo>
                    <a:lnTo>
                      <a:pt x="4988" y="6214"/>
                    </a:lnTo>
                    <a:lnTo>
                      <a:pt x="4855" y="6283"/>
                    </a:lnTo>
                    <a:lnTo>
                      <a:pt x="4719" y="6344"/>
                    </a:lnTo>
                    <a:lnTo>
                      <a:pt x="4579" y="6399"/>
                    </a:lnTo>
                    <a:lnTo>
                      <a:pt x="4436" y="6447"/>
                    </a:lnTo>
                    <a:lnTo>
                      <a:pt x="4289" y="6489"/>
                    </a:lnTo>
                    <a:lnTo>
                      <a:pt x="4140" y="6524"/>
                    </a:lnTo>
                    <a:lnTo>
                      <a:pt x="3989" y="6551"/>
                    </a:lnTo>
                    <a:lnTo>
                      <a:pt x="3834" y="6570"/>
                    </a:lnTo>
                    <a:lnTo>
                      <a:pt x="3678" y="6582"/>
                    </a:lnTo>
                    <a:lnTo>
                      <a:pt x="3520" y="6586"/>
                    </a:lnTo>
                    <a:close/>
                    <a:moveTo>
                      <a:pt x="3520" y="0"/>
                    </a:moveTo>
                    <a:lnTo>
                      <a:pt x="3338" y="5"/>
                    </a:lnTo>
                    <a:lnTo>
                      <a:pt x="3160" y="18"/>
                    </a:lnTo>
                    <a:lnTo>
                      <a:pt x="2984" y="40"/>
                    </a:lnTo>
                    <a:lnTo>
                      <a:pt x="2810" y="71"/>
                    </a:lnTo>
                    <a:lnTo>
                      <a:pt x="2640" y="110"/>
                    </a:lnTo>
                    <a:lnTo>
                      <a:pt x="2473" y="157"/>
                    </a:lnTo>
                    <a:lnTo>
                      <a:pt x="2309" y="213"/>
                    </a:lnTo>
                    <a:lnTo>
                      <a:pt x="2149" y="276"/>
                    </a:lnTo>
                    <a:lnTo>
                      <a:pt x="1993" y="346"/>
                    </a:lnTo>
                    <a:lnTo>
                      <a:pt x="1842" y="424"/>
                    </a:lnTo>
                    <a:lnTo>
                      <a:pt x="1695" y="508"/>
                    </a:lnTo>
                    <a:lnTo>
                      <a:pt x="1552" y="600"/>
                    </a:lnTo>
                    <a:lnTo>
                      <a:pt x="1414" y="697"/>
                    </a:lnTo>
                    <a:lnTo>
                      <a:pt x="1280" y="802"/>
                    </a:lnTo>
                    <a:lnTo>
                      <a:pt x="1153" y="912"/>
                    </a:lnTo>
                    <a:lnTo>
                      <a:pt x="1031" y="1028"/>
                    </a:lnTo>
                    <a:lnTo>
                      <a:pt x="914" y="1151"/>
                    </a:lnTo>
                    <a:lnTo>
                      <a:pt x="803" y="1278"/>
                    </a:lnTo>
                    <a:lnTo>
                      <a:pt x="699" y="1411"/>
                    </a:lnTo>
                    <a:lnTo>
                      <a:pt x="600" y="1548"/>
                    </a:lnTo>
                    <a:lnTo>
                      <a:pt x="509" y="1691"/>
                    </a:lnTo>
                    <a:lnTo>
                      <a:pt x="424" y="1838"/>
                    </a:lnTo>
                    <a:lnTo>
                      <a:pt x="347" y="1990"/>
                    </a:lnTo>
                    <a:lnTo>
                      <a:pt x="276" y="2145"/>
                    </a:lnTo>
                    <a:lnTo>
                      <a:pt x="213" y="2305"/>
                    </a:lnTo>
                    <a:lnTo>
                      <a:pt x="158" y="2468"/>
                    </a:lnTo>
                    <a:lnTo>
                      <a:pt x="110" y="2634"/>
                    </a:lnTo>
                    <a:lnTo>
                      <a:pt x="71" y="2805"/>
                    </a:lnTo>
                    <a:lnTo>
                      <a:pt x="40" y="2978"/>
                    </a:lnTo>
                    <a:lnTo>
                      <a:pt x="18" y="3153"/>
                    </a:lnTo>
                    <a:lnTo>
                      <a:pt x="4" y="3332"/>
                    </a:lnTo>
                    <a:lnTo>
                      <a:pt x="0" y="3513"/>
                    </a:lnTo>
                    <a:lnTo>
                      <a:pt x="4" y="3693"/>
                    </a:lnTo>
                    <a:lnTo>
                      <a:pt x="18" y="3872"/>
                    </a:lnTo>
                    <a:lnTo>
                      <a:pt x="40" y="4047"/>
                    </a:lnTo>
                    <a:lnTo>
                      <a:pt x="71" y="4220"/>
                    </a:lnTo>
                    <a:lnTo>
                      <a:pt x="110" y="4390"/>
                    </a:lnTo>
                    <a:lnTo>
                      <a:pt x="158" y="4556"/>
                    </a:lnTo>
                    <a:lnTo>
                      <a:pt x="213" y="4720"/>
                    </a:lnTo>
                    <a:lnTo>
                      <a:pt x="276" y="4880"/>
                    </a:lnTo>
                    <a:lnTo>
                      <a:pt x="347" y="5035"/>
                    </a:lnTo>
                    <a:lnTo>
                      <a:pt x="424" y="5187"/>
                    </a:lnTo>
                    <a:lnTo>
                      <a:pt x="509" y="5333"/>
                    </a:lnTo>
                    <a:lnTo>
                      <a:pt x="600" y="5476"/>
                    </a:lnTo>
                    <a:lnTo>
                      <a:pt x="699" y="5614"/>
                    </a:lnTo>
                    <a:lnTo>
                      <a:pt x="803" y="5747"/>
                    </a:lnTo>
                    <a:lnTo>
                      <a:pt x="914" y="5874"/>
                    </a:lnTo>
                    <a:lnTo>
                      <a:pt x="1031" y="5996"/>
                    </a:lnTo>
                    <a:lnTo>
                      <a:pt x="1153" y="6112"/>
                    </a:lnTo>
                    <a:lnTo>
                      <a:pt x="1280" y="6222"/>
                    </a:lnTo>
                    <a:lnTo>
                      <a:pt x="1414" y="6327"/>
                    </a:lnTo>
                    <a:lnTo>
                      <a:pt x="1552" y="6425"/>
                    </a:lnTo>
                    <a:lnTo>
                      <a:pt x="1695" y="6517"/>
                    </a:lnTo>
                    <a:lnTo>
                      <a:pt x="1842" y="6601"/>
                    </a:lnTo>
                    <a:lnTo>
                      <a:pt x="1993" y="6678"/>
                    </a:lnTo>
                    <a:lnTo>
                      <a:pt x="2149" y="6748"/>
                    </a:lnTo>
                    <a:lnTo>
                      <a:pt x="2309" y="6812"/>
                    </a:lnTo>
                    <a:lnTo>
                      <a:pt x="2473" y="6867"/>
                    </a:lnTo>
                    <a:lnTo>
                      <a:pt x="2640" y="6914"/>
                    </a:lnTo>
                    <a:lnTo>
                      <a:pt x="2810" y="6953"/>
                    </a:lnTo>
                    <a:lnTo>
                      <a:pt x="2984" y="6984"/>
                    </a:lnTo>
                    <a:lnTo>
                      <a:pt x="3160" y="7006"/>
                    </a:lnTo>
                    <a:lnTo>
                      <a:pt x="3338" y="7020"/>
                    </a:lnTo>
                    <a:lnTo>
                      <a:pt x="3520" y="7025"/>
                    </a:lnTo>
                    <a:lnTo>
                      <a:pt x="3702" y="7020"/>
                    </a:lnTo>
                    <a:lnTo>
                      <a:pt x="3880" y="7006"/>
                    </a:lnTo>
                    <a:lnTo>
                      <a:pt x="4056" y="6984"/>
                    </a:lnTo>
                    <a:lnTo>
                      <a:pt x="4230" y="6953"/>
                    </a:lnTo>
                    <a:lnTo>
                      <a:pt x="4400" y="6914"/>
                    </a:lnTo>
                    <a:lnTo>
                      <a:pt x="4567" y="6867"/>
                    </a:lnTo>
                    <a:lnTo>
                      <a:pt x="4731" y="6812"/>
                    </a:lnTo>
                    <a:lnTo>
                      <a:pt x="4891" y="6748"/>
                    </a:lnTo>
                    <a:lnTo>
                      <a:pt x="5047" y="6678"/>
                    </a:lnTo>
                    <a:lnTo>
                      <a:pt x="5197" y="6601"/>
                    </a:lnTo>
                    <a:lnTo>
                      <a:pt x="5345" y="6517"/>
                    </a:lnTo>
                    <a:lnTo>
                      <a:pt x="5488" y="6425"/>
                    </a:lnTo>
                    <a:lnTo>
                      <a:pt x="5626" y="6327"/>
                    </a:lnTo>
                    <a:lnTo>
                      <a:pt x="5759" y="6222"/>
                    </a:lnTo>
                    <a:lnTo>
                      <a:pt x="5886" y="6112"/>
                    </a:lnTo>
                    <a:lnTo>
                      <a:pt x="6009" y="5996"/>
                    </a:lnTo>
                    <a:lnTo>
                      <a:pt x="6126" y="5874"/>
                    </a:lnTo>
                    <a:lnTo>
                      <a:pt x="6237" y="5747"/>
                    </a:lnTo>
                    <a:lnTo>
                      <a:pt x="6341" y="5614"/>
                    </a:lnTo>
                    <a:lnTo>
                      <a:pt x="6439" y="5476"/>
                    </a:lnTo>
                    <a:lnTo>
                      <a:pt x="6531" y="5333"/>
                    </a:lnTo>
                    <a:lnTo>
                      <a:pt x="6616" y="5187"/>
                    </a:lnTo>
                    <a:lnTo>
                      <a:pt x="6693" y="5035"/>
                    </a:lnTo>
                    <a:lnTo>
                      <a:pt x="6764" y="4880"/>
                    </a:lnTo>
                    <a:lnTo>
                      <a:pt x="6827" y="4720"/>
                    </a:lnTo>
                    <a:lnTo>
                      <a:pt x="6882" y="4556"/>
                    </a:lnTo>
                    <a:lnTo>
                      <a:pt x="6930" y="4390"/>
                    </a:lnTo>
                    <a:lnTo>
                      <a:pt x="6969" y="4220"/>
                    </a:lnTo>
                    <a:lnTo>
                      <a:pt x="7000" y="4047"/>
                    </a:lnTo>
                    <a:lnTo>
                      <a:pt x="7022" y="3872"/>
                    </a:lnTo>
                    <a:lnTo>
                      <a:pt x="7036" y="3693"/>
                    </a:lnTo>
                    <a:lnTo>
                      <a:pt x="7040" y="3513"/>
                    </a:lnTo>
                    <a:lnTo>
                      <a:pt x="7036" y="3332"/>
                    </a:lnTo>
                    <a:lnTo>
                      <a:pt x="7022" y="3153"/>
                    </a:lnTo>
                    <a:lnTo>
                      <a:pt x="7000" y="2978"/>
                    </a:lnTo>
                    <a:lnTo>
                      <a:pt x="6969" y="2805"/>
                    </a:lnTo>
                    <a:lnTo>
                      <a:pt x="6930" y="2634"/>
                    </a:lnTo>
                    <a:lnTo>
                      <a:pt x="6882" y="2468"/>
                    </a:lnTo>
                    <a:lnTo>
                      <a:pt x="6827" y="2305"/>
                    </a:lnTo>
                    <a:lnTo>
                      <a:pt x="6764" y="2145"/>
                    </a:lnTo>
                    <a:lnTo>
                      <a:pt x="6693" y="1990"/>
                    </a:lnTo>
                    <a:lnTo>
                      <a:pt x="6616" y="1838"/>
                    </a:lnTo>
                    <a:lnTo>
                      <a:pt x="6531" y="1691"/>
                    </a:lnTo>
                    <a:lnTo>
                      <a:pt x="6439" y="1548"/>
                    </a:lnTo>
                    <a:lnTo>
                      <a:pt x="6341" y="1411"/>
                    </a:lnTo>
                    <a:lnTo>
                      <a:pt x="6237" y="1278"/>
                    </a:lnTo>
                    <a:lnTo>
                      <a:pt x="6126" y="1151"/>
                    </a:lnTo>
                    <a:lnTo>
                      <a:pt x="6009" y="1028"/>
                    </a:lnTo>
                    <a:lnTo>
                      <a:pt x="5886" y="912"/>
                    </a:lnTo>
                    <a:lnTo>
                      <a:pt x="5759" y="802"/>
                    </a:lnTo>
                    <a:lnTo>
                      <a:pt x="5626" y="697"/>
                    </a:lnTo>
                    <a:lnTo>
                      <a:pt x="5488" y="600"/>
                    </a:lnTo>
                    <a:lnTo>
                      <a:pt x="5345" y="508"/>
                    </a:lnTo>
                    <a:lnTo>
                      <a:pt x="5197" y="424"/>
                    </a:lnTo>
                    <a:lnTo>
                      <a:pt x="5047" y="346"/>
                    </a:lnTo>
                    <a:lnTo>
                      <a:pt x="4891" y="276"/>
                    </a:lnTo>
                    <a:lnTo>
                      <a:pt x="4731" y="213"/>
                    </a:lnTo>
                    <a:lnTo>
                      <a:pt x="4567" y="157"/>
                    </a:lnTo>
                    <a:lnTo>
                      <a:pt x="4400" y="110"/>
                    </a:lnTo>
                    <a:lnTo>
                      <a:pt x="4230" y="71"/>
                    </a:lnTo>
                    <a:lnTo>
                      <a:pt x="4056" y="40"/>
                    </a:lnTo>
                    <a:lnTo>
                      <a:pt x="3880" y="18"/>
                    </a:lnTo>
                    <a:lnTo>
                      <a:pt x="3702" y="5"/>
                    </a:lnTo>
                    <a:lnTo>
                      <a:pt x="352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39" name="Freeform 76"/>
              <p:cNvSpPr>
                <a:spLocks noEditPoints="1"/>
              </p:cNvSpPr>
              <p:nvPr>
                <p:custDataLst>
                  <p:tags r:id="rId28"/>
                </p:custDataLst>
              </p:nvPr>
            </p:nvSpPr>
            <p:spPr bwMode="auto">
              <a:xfrm>
                <a:off x="4852988" y="2378076"/>
                <a:ext cx="173038" cy="171450"/>
              </a:xfrm>
              <a:custGeom>
                <a:avLst/>
                <a:gdLst>
                  <a:gd name="T0" fmla="*/ 1708 w 4023"/>
                  <a:gd name="T1" fmla="*/ 3482 h 4015"/>
                  <a:gd name="T2" fmla="*/ 1358 w 4023"/>
                  <a:gd name="T3" fmla="*/ 3364 h 4015"/>
                  <a:gd name="T4" fmla="*/ 1052 w 4023"/>
                  <a:gd name="T5" fmla="*/ 3169 h 4015"/>
                  <a:gd name="T6" fmla="*/ 803 w 4023"/>
                  <a:gd name="T7" fmla="*/ 2908 h 4015"/>
                  <a:gd name="T8" fmla="*/ 621 w 4023"/>
                  <a:gd name="T9" fmla="*/ 2593 h 4015"/>
                  <a:gd name="T10" fmla="*/ 521 w 4023"/>
                  <a:gd name="T11" fmla="*/ 2236 h 4015"/>
                  <a:gd name="T12" fmla="*/ 511 w 4023"/>
                  <a:gd name="T13" fmla="*/ 1853 h 4015"/>
                  <a:gd name="T14" fmla="*/ 595 w 4023"/>
                  <a:gd name="T15" fmla="*/ 1490 h 4015"/>
                  <a:gd name="T16" fmla="*/ 761 w 4023"/>
                  <a:gd name="T17" fmla="*/ 1165 h 4015"/>
                  <a:gd name="T18" fmla="*/ 998 w 4023"/>
                  <a:gd name="T19" fmla="*/ 893 h 4015"/>
                  <a:gd name="T20" fmla="*/ 1293 w 4023"/>
                  <a:gd name="T21" fmla="*/ 684 h 4015"/>
                  <a:gd name="T22" fmla="*/ 1635 w 4023"/>
                  <a:gd name="T23" fmla="*/ 549 h 4015"/>
                  <a:gd name="T24" fmla="*/ 2012 w 4023"/>
                  <a:gd name="T25" fmla="*/ 502 h 4015"/>
                  <a:gd name="T26" fmla="*/ 2389 w 4023"/>
                  <a:gd name="T27" fmla="*/ 549 h 4015"/>
                  <a:gd name="T28" fmla="*/ 2731 w 4023"/>
                  <a:gd name="T29" fmla="*/ 684 h 4015"/>
                  <a:gd name="T30" fmla="*/ 3026 w 4023"/>
                  <a:gd name="T31" fmla="*/ 893 h 4015"/>
                  <a:gd name="T32" fmla="*/ 3263 w 4023"/>
                  <a:gd name="T33" fmla="*/ 1165 h 4015"/>
                  <a:gd name="T34" fmla="*/ 3429 w 4023"/>
                  <a:gd name="T35" fmla="*/ 1490 h 4015"/>
                  <a:gd name="T36" fmla="*/ 3513 w 4023"/>
                  <a:gd name="T37" fmla="*/ 1853 h 4015"/>
                  <a:gd name="T38" fmla="*/ 3503 w 4023"/>
                  <a:gd name="T39" fmla="*/ 2236 h 4015"/>
                  <a:gd name="T40" fmla="*/ 3402 w 4023"/>
                  <a:gd name="T41" fmla="*/ 2593 h 4015"/>
                  <a:gd name="T42" fmla="*/ 3221 w 4023"/>
                  <a:gd name="T43" fmla="*/ 2908 h 4015"/>
                  <a:gd name="T44" fmla="*/ 2971 w 4023"/>
                  <a:gd name="T45" fmla="*/ 3169 h 4015"/>
                  <a:gd name="T46" fmla="*/ 2665 w 4023"/>
                  <a:gd name="T47" fmla="*/ 3364 h 4015"/>
                  <a:gd name="T48" fmla="*/ 2316 w 4023"/>
                  <a:gd name="T49" fmla="*/ 3482 h 4015"/>
                  <a:gd name="T50" fmla="*/ 2012 w 4023"/>
                  <a:gd name="T51" fmla="*/ 0 h 4015"/>
                  <a:gd name="T52" fmla="*/ 1509 w 4023"/>
                  <a:gd name="T53" fmla="*/ 63 h 4015"/>
                  <a:gd name="T54" fmla="*/ 1053 w 4023"/>
                  <a:gd name="T55" fmla="*/ 242 h 4015"/>
                  <a:gd name="T56" fmla="*/ 659 w 4023"/>
                  <a:gd name="T57" fmla="*/ 521 h 4015"/>
                  <a:gd name="T58" fmla="*/ 344 w 4023"/>
                  <a:gd name="T59" fmla="*/ 884 h 4015"/>
                  <a:gd name="T60" fmla="*/ 122 w 4023"/>
                  <a:gd name="T61" fmla="*/ 1317 h 4015"/>
                  <a:gd name="T62" fmla="*/ 11 w 4023"/>
                  <a:gd name="T63" fmla="*/ 1802 h 4015"/>
                  <a:gd name="T64" fmla="*/ 23 w 4023"/>
                  <a:gd name="T65" fmla="*/ 2313 h 4015"/>
                  <a:gd name="T66" fmla="*/ 159 w 4023"/>
                  <a:gd name="T67" fmla="*/ 2788 h 4015"/>
                  <a:gd name="T68" fmla="*/ 399 w 4023"/>
                  <a:gd name="T69" fmla="*/ 3209 h 4015"/>
                  <a:gd name="T70" fmla="*/ 732 w 4023"/>
                  <a:gd name="T71" fmla="*/ 3556 h 4015"/>
                  <a:gd name="T72" fmla="*/ 1139 w 4023"/>
                  <a:gd name="T73" fmla="*/ 3817 h 4015"/>
                  <a:gd name="T74" fmla="*/ 1606 w 4023"/>
                  <a:gd name="T75" fmla="*/ 3974 h 4015"/>
                  <a:gd name="T76" fmla="*/ 2115 w 4023"/>
                  <a:gd name="T77" fmla="*/ 4012 h 4015"/>
                  <a:gd name="T78" fmla="*/ 2610 w 4023"/>
                  <a:gd name="T79" fmla="*/ 3925 h 4015"/>
                  <a:gd name="T80" fmla="*/ 3055 w 4023"/>
                  <a:gd name="T81" fmla="*/ 3724 h 4015"/>
                  <a:gd name="T82" fmla="*/ 3435 w 4023"/>
                  <a:gd name="T83" fmla="*/ 3427 h 4015"/>
                  <a:gd name="T84" fmla="*/ 3733 w 4023"/>
                  <a:gd name="T85" fmla="*/ 3048 h 4015"/>
                  <a:gd name="T86" fmla="*/ 3933 w 4023"/>
                  <a:gd name="T87" fmla="*/ 2605 h 4015"/>
                  <a:gd name="T88" fmla="*/ 4021 w 4023"/>
                  <a:gd name="T89" fmla="*/ 2111 h 4015"/>
                  <a:gd name="T90" fmla="*/ 3983 w 4023"/>
                  <a:gd name="T91" fmla="*/ 1603 h 4015"/>
                  <a:gd name="T92" fmla="*/ 3825 w 4023"/>
                  <a:gd name="T93" fmla="*/ 1137 h 4015"/>
                  <a:gd name="T94" fmla="*/ 3565 w 4023"/>
                  <a:gd name="T95" fmla="*/ 731 h 4015"/>
                  <a:gd name="T96" fmla="*/ 3216 w 4023"/>
                  <a:gd name="T97" fmla="*/ 399 h 4015"/>
                  <a:gd name="T98" fmla="*/ 2795 w 4023"/>
                  <a:gd name="T99" fmla="*/ 158 h 4015"/>
                  <a:gd name="T100" fmla="*/ 2318 w 4023"/>
                  <a:gd name="T101" fmla="*/ 23 h 4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023" h="4015">
                    <a:moveTo>
                      <a:pt x="2012" y="3513"/>
                    </a:moveTo>
                    <a:lnTo>
                      <a:pt x="1934" y="3511"/>
                    </a:lnTo>
                    <a:lnTo>
                      <a:pt x="1858" y="3505"/>
                    </a:lnTo>
                    <a:lnTo>
                      <a:pt x="1782" y="3495"/>
                    </a:lnTo>
                    <a:lnTo>
                      <a:pt x="1708" y="3482"/>
                    </a:lnTo>
                    <a:lnTo>
                      <a:pt x="1635" y="3465"/>
                    </a:lnTo>
                    <a:lnTo>
                      <a:pt x="1564" y="3445"/>
                    </a:lnTo>
                    <a:lnTo>
                      <a:pt x="1493" y="3422"/>
                    </a:lnTo>
                    <a:lnTo>
                      <a:pt x="1425" y="3395"/>
                    </a:lnTo>
                    <a:lnTo>
                      <a:pt x="1358" y="3364"/>
                    </a:lnTo>
                    <a:lnTo>
                      <a:pt x="1293" y="3331"/>
                    </a:lnTo>
                    <a:lnTo>
                      <a:pt x="1230" y="3294"/>
                    </a:lnTo>
                    <a:lnTo>
                      <a:pt x="1169" y="3255"/>
                    </a:lnTo>
                    <a:lnTo>
                      <a:pt x="1109" y="3213"/>
                    </a:lnTo>
                    <a:lnTo>
                      <a:pt x="1052" y="3169"/>
                    </a:lnTo>
                    <a:lnTo>
                      <a:pt x="998" y="3122"/>
                    </a:lnTo>
                    <a:lnTo>
                      <a:pt x="945" y="3071"/>
                    </a:lnTo>
                    <a:lnTo>
                      <a:pt x="895" y="3019"/>
                    </a:lnTo>
                    <a:lnTo>
                      <a:pt x="848" y="2965"/>
                    </a:lnTo>
                    <a:lnTo>
                      <a:pt x="803" y="2908"/>
                    </a:lnTo>
                    <a:lnTo>
                      <a:pt x="761" y="2849"/>
                    </a:lnTo>
                    <a:lnTo>
                      <a:pt x="722" y="2787"/>
                    </a:lnTo>
                    <a:lnTo>
                      <a:pt x="686" y="2725"/>
                    </a:lnTo>
                    <a:lnTo>
                      <a:pt x="651" y="2660"/>
                    </a:lnTo>
                    <a:lnTo>
                      <a:pt x="621" y="2593"/>
                    </a:lnTo>
                    <a:lnTo>
                      <a:pt x="595" y="2524"/>
                    </a:lnTo>
                    <a:lnTo>
                      <a:pt x="571" y="2455"/>
                    </a:lnTo>
                    <a:lnTo>
                      <a:pt x="551" y="2383"/>
                    </a:lnTo>
                    <a:lnTo>
                      <a:pt x="534" y="2311"/>
                    </a:lnTo>
                    <a:lnTo>
                      <a:pt x="521" y="2236"/>
                    </a:lnTo>
                    <a:lnTo>
                      <a:pt x="511" y="2161"/>
                    </a:lnTo>
                    <a:lnTo>
                      <a:pt x="505" y="2085"/>
                    </a:lnTo>
                    <a:lnTo>
                      <a:pt x="504" y="2008"/>
                    </a:lnTo>
                    <a:lnTo>
                      <a:pt x="505" y="1930"/>
                    </a:lnTo>
                    <a:lnTo>
                      <a:pt x="511" y="1853"/>
                    </a:lnTo>
                    <a:lnTo>
                      <a:pt x="521" y="1778"/>
                    </a:lnTo>
                    <a:lnTo>
                      <a:pt x="534" y="1704"/>
                    </a:lnTo>
                    <a:lnTo>
                      <a:pt x="551" y="1631"/>
                    </a:lnTo>
                    <a:lnTo>
                      <a:pt x="571" y="1560"/>
                    </a:lnTo>
                    <a:lnTo>
                      <a:pt x="595" y="1490"/>
                    </a:lnTo>
                    <a:lnTo>
                      <a:pt x="621" y="1421"/>
                    </a:lnTo>
                    <a:lnTo>
                      <a:pt x="651" y="1355"/>
                    </a:lnTo>
                    <a:lnTo>
                      <a:pt x="686" y="1290"/>
                    </a:lnTo>
                    <a:lnTo>
                      <a:pt x="722" y="1227"/>
                    </a:lnTo>
                    <a:lnTo>
                      <a:pt x="761" y="1165"/>
                    </a:lnTo>
                    <a:lnTo>
                      <a:pt x="803" y="1107"/>
                    </a:lnTo>
                    <a:lnTo>
                      <a:pt x="848" y="1050"/>
                    </a:lnTo>
                    <a:lnTo>
                      <a:pt x="895" y="995"/>
                    </a:lnTo>
                    <a:lnTo>
                      <a:pt x="945" y="943"/>
                    </a:lnTo>
                    <a:lnTo>
                      <a:pt x="998" y="893"/>
                    </a:lnTo>
                    <a:lnTo>
                      <a:pt x="1052" y="845"/>
                    </a:lnTo>
                    <a:lnTo>
                      <a:pt x="1109" y="801"/>
                    </a:lnTo>
                    <a:lnTo>
                      <a:pt x="1169" y="759"/>
                    </a:lnTo>
                    <a:lnTo>
                      <a:pt x="1230" y="720"/>
                    </a:lnTo>
                    <a:lnTo>
                      <a:pt x="1293" y="684"/>
                    </a:lnTo>
                    <a:lnTo>
                      <a:pt x="1358" y="651"/>
                    </a:lnTo>
                    <a:lnTo>
                      <a:pt x="1425" y="620"/>
                    </a:lnTo>
                    <a:lnTo>
                      <a:pt x="1493" y="593"/>
                    </a:lnTo>
                    <a:lnTo>
                      <a:pt x="1564" y="569"/>
                    </a:lnTo>
                    <a:lnTo>
                      <a:pt x="1635" y="549"/>
                    </a:lnTo>
                    <a:lnTo>
                      <a:pt x="1708" y="532"/>
                    </a:lnTo>
                    <a:lnTo>
                      <a:pt x="1782" y="519"/>
                    </a:lnTo>
                    <a:lnTo>
                      <a:pt x="1858" y="510"/>
                    </a:lnTo>
                    <a:lnTo>
                      <a:pt x="1934" y="504"/>
                    </a:lnTo>
                    <a:lnTo>
                      <a:pt x="2012" y="502"/>
                    </a:lnTo>
                    <a:lnTo>
                      <a:pt x="2090" y="504"/>
                    </a:lnTo>
                    <a:lnTo>
                      <a:pt x="2166" y="510"/>
                    </a:lnTo>
                    <a:lnTo>
                      <a:pt x="2242" y="519"/>
                    </a:lnTo>
                    <a:lnTo>
                      <a:pt x="2316" y="532"/>
                    </a:lnTo>
                    <a:lnTo>
                      <a:pt x="2389" y="549"/>
                    </a:lnTo>
                    <a:lnTo>
                      <a:pt x="2460" y="569"/>
                    </a:lnTo>
                    <a:lnTo>
                      <a:pt x="2531" y="593"/>
                    </a:lnTo>
                    <a:lnTo>
                      <a:pt x="2599" y="620"/>
                    </a:lnTo>
                    <a:lnTo>
                      <a:pt x="2665" y="651"/>
                    </a:lnTo>
                    <a:lnTo>
                      <a:pt x="2731" y="684"/>
                    </a:lnTo>
                    <a:lnTo>
                      <a:pt x="2794" y="720"/>
                    </a:lnTo>
                    <a:lnTo>
                      <a:pt x="2855" y="759"/>
                    </a:lnTo>
                    <a:lnTo>
                      <a:pt x="2915" y="801"/>
                    </a:lnTo>
                    <a:lnTo>
                      <a:pt x="2971" y="845"/>
                    </a:lnTo>
                    <a:lnTo>
                      <a:pt x="3026" y="893"/>
                    </a:lnTo>
                    <a:lnTo>
                      <a:pt x="3079" y="943"/>
                    </a:lnTo>
                    <a:lnTo>
                      <a:pt x="3129" y="995"/>
                    </a:lnTo>
                    <a:lnTo>
                      <a:pt x="3176" y="1050"/>
                    </a:lnTo>
                    <a:lnTo>
                      <a:pt x="3221" y="1107"/>
                    </a:lnTo>
                    <a:lnTo>
                      <a:pt x="3263" y="1165"/>
                    </a:lnTo>
                    <a:lnTo>
                      <a:pt x="3302" y="1227"/>
                    </a:lnTo>
                    <a:lnTo>
                      <a:pt x="3338" y="1290"/>
                    </a:lnTo>
                    <a:lnTo>
                      <a:pt x="3372" y="1355"/>
                    </a:lnTo>
                    <a:lnTo>
                      <a:pt x="3402" y="1421"/>
                    </a:lnTo>
                    <a:lnTo>
                      <a:pt x="3429" y="1490"/>
                    </a:lnTo>
                    <a:lnTo>
                      <a:pt x="3453" y="1560"/>
                    </a:lnTo>
                    <a:lnTo>
                      <a:pt x="3473" y="1631"/>
                    </a:lnTo>
                    <a:lnTo>
                      <a:pt x="3490" y="1704"/>
                    </a:lnTo>
                    <a:lnTo>
                      <a:pt x="3503" y="1778"/>
                    </a:lnTo>
                    <a:lnTo>
                      <a:pt x="3513" y="1853"/>
                    </a:lnTo>
                    <a:lnTo>
                      <a:pt x="3518" y="1930"/>
                    </a:lnTo>
                    <a:lnTo>
                      <a:pt x="3520" y="2008"/>
                    </a:lnTo>
                    <a:lnTo>
                      <a:pt x="3518" y="2085"/>
                    </a:lnTo>
                    <a:lnTo>
                      <a:pt x="3513" y="2161"/>
                    </a:lnTo>
                    <a:lnTo>
                      <a:pt x="3503" y="2236"/>
                    </a:lnTo>
                    <a:lnTo>
                      <a:pt x="3490" y="2311"/>
                    </a:lnTo>
                    <a:lnTo>
                      <a:pt x="3473" y="2383"/>
                    </a:lnTo>
                    <a:lnTo>
                      <a:pt x="3453" y="2455"/>
                    </a:lnTo>
                    <a:lnTo>
                      <a:pt x="3429" y="2524"/>
                    </a:lnTo>
                    <a:lnTo>
                      <a:pt x="3402" y="2593"/>
                    </a:lnTo>
                    <a:lnTo>
                      <a:pt x="3372" y="2660"/>
                    </a:lnTo>
                    <a:lnTo>
                      <a:pt x="3338" y="2725"/>
                    </a:lnTo>
                    <a:lnTo>
                      <a:pt x="3302" y="2787"/>
                    </a:lnTo>
                    <a:lnTo>
                      <a:pt x="3263" y="2849"/>
                    </a:lnTo>
                    <a:lnTo>
                      <a:pt x="3221" y="2908"/>
                    </a:lnTo>
                    <a:lnTo>
                      <a:pt x="3176" y="2965"/>
                    </a:lnTo>
                    <a:lnTo>
                      <a:pt x="3129" y="3019"/>
                    </a:lnTo>
                    <a:lnTo>
                      <a:pt x="3079" y="3071"/>
                    </a:lnTo>
                    <a:lnTo>
                      <a:pt x="3026" y="3122"/>
                    </a:lnTo>
                    <a:lnTo>
                      <a:pt x="2971" y="3169"/>
                    </a:lnTo>
                    <a:lnTo>
                      <a:pt x="2915" y="3213"/>
                    </a:lnTo>
                    <a:lnTo>
                      <a:pt x="2855" y="3255"/>
                    </a:lnTo>
                    <a:lnTo>
                      <a:pt x="2794" y="3294"/>
                    </a:lnTo>
                    <a:lnTo>
                      <a:pt x="2731" y="3331"/>
                    </a:lnTo>
                    <a:lnTo>
                      <a:pt x="2665" y="3364"/>
                    </a:lnTo>
                    <a:lnTo>
                      <a:pt x="2599" y="3395"/>
                    </a:lnTo>
                    <a:lnTo>
                      <a:pt x="2531" y="3422"/>
                    </a:lnTo>
                    <a:lnTo>
                      <a:pt x="2460" y="3445"/>
                    </a:lnTo>
                    <a:lnTo>
                      <a:pt x="2389" y="3465"/>
                    </a:lnTo>
                    <a:lnTo>
                      <a:pt x="2316" y="3482"/>
                    </a:lnTo>
                    <a:lnTo>
                      <a:pt x="2242" y="3495"/>
                    </a:lnTo>
                    <a:lnTo>
                      <a:pt x="2166" y="3505"/>
                    </a:lnTo>
                    <a:lnTo>
                      <a:pt x="2090" y="3511"/>
                    </a:lnTo>
                    <a:lnTo>
                      <a:pt x="2012" y="3513"/>
                    </a:lnTo>
                    <a:close/>
                    <a:moveTo>
                      <a:pt x="2012" y="0"/>
                    </a:moveTo>
                    <a:lnTo>
                      <a:pt x="1908" y="3"/>
                    </a:lnTo>
                    <a:lnTo>
                      <a:pt x="1806" y="10"/>
                    </a:lnTo>
                    <a:lnTo>
                      <a:pt x="1706" y="23"/>
                    </a:lnTo>
                    <a:lnTo>
                      <a:pt x="1606" y="41"/>
                    </a:lnTo>
                    <a:lnTo>
                      <a:pt x="1509" y="63"/>
                    </a:lnTo>
                    <a:lnTo>
                      <a:pt x="1413" y="90"/>
                    </a:lnTo>
                    <a:lnTo>
                      <a:pt x="1319" y="122"/>
                    </a:lnTo>
                    <a:lnTo>
                      <a:pt x="1229" y="158"/>
                    </a:lnTo>
                    <a:lnTo>
                      <a:pt x="1139" y="198"/>
                    </a:lnTo>
                    <a:lnTo>
                      <a:pt x="1053" y="242"/>
                    </a:lnTo>
                    <a:lnTo>
                      <a:pt x="968" y="290"/>
                    </a:lnTo>
                    <a:lnTo>
                      <a:pt x="887" y="342"/>
                    </a:lnTo>
                    <a:lnTo>
                      <a:pt x="807" y="399"/>
                    </a:lnTo>
                    <a:lnTo>
                      <a:pt x="732" y="458"/>
                    </a:lnTo>
                    <a:lnTo>
                      <a:pt x="659" y="521"/>
                    </a:lnTo>
                    <a:lnTo>
                      <a:pt x="589" y="587"/>
                    </a:lnTo>
                    <a:lnTo>
                      <a:pt x="523" y="658"/>
                    </a:lnTo>
                    <a:lnTo>
                      <a:pt x="459" y="731"/>
                    </a:lnTo>
                    <a:lnTo>
                      <a:pt x="399" y="806"/>
                    </a:lnTo>
                    <a:lnTo>
                      <a:pt x="344" y="884"/>
                    </a:lnTo>
                    <a:lnTo>
                      <a:pt x="291" y="967"/>
                    </a:lnTo>
                    <a:lnTo>
                      <a:pt x="243" y="1050"/>
                    </a:lnTo>
                    <a:lnTo>
                      <a:pt x="198" y="1137"/>
                    </a:lnTo>
                    <a:lnTo>
                      <a:pt x="159" y="1226"/>
                    </a:lnTo>
                    <a:lnTo>
                      <a:pt x="122" y="1317"/>
                    </a:lnTo>
                    <a:lnTo>
                      <a:pt x="90" y="1410"/>
                    </a:lnTo>
                    <a:lnTo>
                      <a:pt x="63" y="1506"/>
                    </a:lnTo>
                    <a:lnTo>
                      <a:pt x="41" y="1603"/>
                    </a:lnTo>
                    <a:lnTo>
                      <a:pt x="23" y="1701"/>
                    </a:lnTo>
                    <a:lnTo>
                      <a:pt x="11" y="1802"/>
                    </a:lnTo>
                    <a:lnTo>
                      <a:pt x="3" y="1904"/>
                    </a:lnTo>
                    <a:lnTo>
                      <a:pt x="0" y="2008"/>
                    </a:lnTo>
                    <a:lnTo>
                      <a:pt x="3" y="2111"/>
                    </a:lnTo>
                    <a:lnTo>
                      <a:pt x="11" y="2212"/>
                    </a:lnTo>
                    <a:lnTo>
                      <a:pt x="23" y="2313"/>
                    </a:lnTo>
                    <a:lnTo>
                      <a:pt x="41" y="2412"/>
                    </a:lnTo>
                    <a:lnTo>
                      <a:pt x="63" y="2509"/>
                    </a:lnTo>
                    <a:lnTo>
                      <a:pt x="90" y="2605"/>
                    </a:lnTo>
                    <a:lnTo>
                      <a:pt x="122" y="2698"/>
                    </a:lnTo>
                    <a:lnTo>
                      <a:pt x="159" y="2788"/>
                    </a:lnTo>
                    <a:lnTo>
                      <a:pt x="198" y="2878"/>
                    </a:lnTo>
                    <a:lnTo>
                      <a:pt x="243" y="2964"/>
                    </a:lnTo>
                    <a:lnTo>
                      <a:pt x="291" y="3048"/>
                    </a:lnTo>
                    <a:lnTo>
                      <a:pt x="344" y="3130"/>
                    </a:lnTo>
                    <a:lnTo>
                      <a:pt x="399" y="3209"/>
                    </a:lnTo>
                    <a:lnTo>
                      <a:pt x="459" y="3284"/>
                    </a:lnTo>
                    <a:lnTo>
                      <a:pt x="523" y="3357"/>
                    </a:lnTo>
                    <a:lnTo>
                      <a:pt x="589" y="3427"/>
                    </a:lnTo>
                    <a:lnTo>
                      <a:pt x="659" y="3493"/>
                    </a:lnTo>
                    <a:lnTo>
                      <a:pt x="732" y="3556"/>
                    </a:lnTo>
                    <a:lnTo>
                      <a:pt x="807" y="3616"/>
                    </a:lnTo>
                    <a:lnTo>
                      <a:pt x="887" y="3672"/>
                    </a:lnTo>
                    <a:lnTo>
                      <a:pt x="968" y="3724"/>
                    </a:lnTo>
                    <a:lnTo>
                      <a:pt x="1053" y="3772"/>
                    </a:lnTo>
                    <a:lnTo>
                      <a:pt x="1139" y="3817"/>
                    </a:lnTo>
                    <a:lnTo>
                      <a:pt x="1229" y="3857"/>
                    </a:lnTo>
                    <a:lnTo>
                      <a:pt x="1319" y="3892"/>
                    </a:lnTo>
                    <a:lnTo>
                      <a:pt x="1413" y="3925"/>
                    </a:lnTo>
                    <a:lnTo>
                      <a:pt x="1509" y="3952"/>
                    </a:lnTo>
                    <a:lnTo>
                      <a:pt x="1606" y="3974"/>
                    </a:lnTo>
                    <a:lnTo>
                      <a:pt x="1706" y="3992"/>
                    </a:lnTo>
                    <a:lnTo>
                      <a:pt x="1806" y="4004"/>
                    </a:lnTo>
                    <a:lnTo>
                      <a:pt x="1908" y="4012"/>
                    </a:lnTo>
                    <a:lnTo>
                      <a:pt x="2012" y="4015"/>
                    </a:lnTo>
                    <a:lnTo>
                      <a:pt x="2115" y="4012"/>
                    </a:lnTo>
                    <a:lnTo>
                      <a:pt x="2218" y="4004"/>
                    </a:lnTo>
                    <a:lnTo>
                      <a:pt x="2318" y="3992"/>
                    </a:lnTo>
                    <a:lnTo>
                      <a:pt x="2417" y="3974"/>
                    </a:lnTo>
                    <a:lnTo>
                      <a:pt x="2514" y="3952"/>
                    </a:lnTo>
                    <a:lnTo>
                      <a:pt x="2610" y="3925"/>
                    </a:lnTo>
                    <a:lnTo>
                      <a:pt x="2704" y="3892"/>
                    </a:lnTo>
                    <a:lnTo>
                      <a:pt x="2795" y="3857"/>
                    </a:lnTo>
                    <a:lnTo>
                      <a:pt x="2884" y="3817"/>
                    </a:lnTo>
                    <a:lnTo>
                      <a:pt x="2971" y="3772"/>
                    </a:lnTo>
                    <a:lnTo>
                      <a:pt x="3055" y="3724"/>
                    </a:lnTo>
                    <a:lnTo>
                      <a:pt x="3137" y="3672"/>
                    </a:lnTo>
                    <a:lnTo>
                      <a:pt x="3216" y="3616"/>
                    </a:lnTo>
                    <a:lnTo>
                      <a:pt x="3292" y="3556"/>
                    </a:lnTo>
                    <a:lnTo>
                      <a:pt x="3364" y="3493"/>
                    </a:lnTo>
                    <a:lnTo>
                      <a:pt x="3435" y="3427"/>
                    </a:lnTo>
                    <a:lnTo>
                      <a:pt x="3501" y="3357"/>
                    </a:lnTo>
                    <a:lnTo>
                      <a:pt x="3565" y="3284"/>
                    </a:lnTo>
                    <a:lnTo>
                      <a:pt x="3624" y="3209"/>
                    </a:lnTo>
                    <a:lnTo>
                      <a:pt x="3680" y="3130"/>
                    </a:lnTo>
                    <a:lnTo>
                      <a:pt x="3733" y="3048"/>
                    </a:lnTo>
                    <a:lnTo>
                      <a:pt x="3781" y="2964"/>
                    </a:lnTo>
                    <a:lnTo>
                      <a:pt x="3825" y="2878"/>
                    </a:lnTo>
                    <a:lnTo>
                      <a:pt x="3865" y="2788"/>
                    </a:lnTo>
                    <a:lnTo>
                      <a:pt x="3902" y="2698"/>
                    </a:lnTo>
                    <a:lnTo>
                      <a:pt x="3933" y="2605"/>
                    </a:lnTo>
                    <a:lnTo>
                      <a:pt x="3960" y="2509"/>
                    </a:lnTo>
                    <a:lnTo>
                      <a:pt x="3983" y="2412"/>
                    </a:lnTo>
                    <a:lnTo>
                      <a:pt x="4000" y="2313"/>
                    </a:lnTo>
                    <a:lnTo>
                      <a:pt x="4013" y="2212"/>
                    </a:lnTo>
                    <a:lnTo>
                      <a:pt x="4021" y="2111"/>
                    </a:lnTo>
                    <a:lnTo>
                      <a:pt x="4023" y="2008"/>
                    </a:lnTo>
                    <a:lnTo>
                      <a:pt x="4021" y="1904"/>
                    </a:lnTo>
                    <a:lnTo>
                      <a:pt x="4013" y="1802"/>
                    </a:lnTo>
                    <a:lnTo>
                      <a:pt x="4000" y="1701"/>
                    </a:lnTo>
                    <a:lnTo>
                      <a:pt x="3983" y="1603"/>
                    </a:lnTo>
                    <a:lnTo>
                      <a:pt x="3960" y="1506"/>
                    </a:lnTo>
                    <a:lnTo>
                      <a:pt x="3933" y="1410"/>
                    </a:lnTo>
                    <a:lnTo>
                      <a:pt x="3902" y="1317"/>
                    </a:lnTo>
                    <a:lnTo>
                      <a:pt x="3865" y="1226"/>
                    </a:lnTo>
                    <a:lnTo>
                      <a:pt x="3825" y="1137"/>
                    </a:lnTo>
                    <a:lnTo>
                      <a:pt x="3781" y="1050"/>
                    </a:lnTo>
                    <a:lnTo>
                      <a:pt x="3733" y="967"/>
                    </a:lnTo>
                    <a:lnTo>
                      <a:pt x="3680" y="884"/>
                    </a:lnTo>
                    <a:lnTo>
                      <a:pt x="3624" y="806"/>
                    </a:lnTo>
                    <a:lnTo>
                      <a:pt x="3565" y="731"/>
                    </a:lnTo>
                    <a:lnTo>
                      <a:pt x="3501" y="658"/>
                    </a:lnTo>
                    <a:lnTo>
                      <a:pt x="3435" y="587"/>
                    </a:lnTo>
                    <a:lnTo>
                      <a:pt x="3364" y="521"/>
                    </a:lnTo>
                    <a:lnTo>
                      <a:pt x="3292" y="458"/>
                    </a:lnTo>
                    <a:lnTo>
                      <a:pt x="3216" y="399"/>
                    </a:lnTo>
                    <a:lnTo>
                      <a:pt x="3137" y="342"/>
                    </a:lnTo>
                    <a:lnTo>
                      <a:pt x="3055" y="290"/>
                    </a:lnTo>
                    <a:lnTo>
                      <a:pt x="2971" y="242"/>
                    </a:lnTo>
                    <a:lnTo>
                      <a:pt x="2884" y="198"/>
                    </a:lnTo>
                    <a:lnTo>
                      <a:pt x="2795" y="158"/>
                    </a:lnTo>
                    <a:lnTo>
                      <a:pt x="2704" y="122"/>
                    </a:lnTo>
                    <a:lnTo>
                      <a:pt x="2610" y="90"/>
                    </a:lnTo>
                    <a:lnTo>
                      <a:pt x="2514" y="63"/>
                    </a:lnTo>
                    <a:lnTo>
                      <a:pt x="2417" y="41"/>
                    </a:lnTo>
                    <a:lnTo>
                      <a:pt x="2318" y="23"/>
                    </a:lnTo>
                    <a:lnTo>
                      <a:pt x="2218" y="10"/>
                    </a:lnTo>
                    <a:lnTo>
                      <a:pt x="2115" y="3"/>
                    </a:lnTo>
                    <a:lnTo>
                      <a:pt x="20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grpSp>
          <p:nvGrpSpPr>
            <p:cNvPr id="40" name="Group 39"/>
            <p:cNvGrpSpPr/>
            <p:nvPr>
              <p:custDataLst>
                <p:tags r:id="rId19"/>
              </p:custDataLst>
            </p:nvPr>
          </p:nvGrpSpPr>
          <p:grpSpPr>
            <a:xfrm>
              <a:off x="8463" y="3714"/>
              <a:ext cx="656" cy="614"/>
              <a:chOff x="6964363" y="2108200"/>
              <a:chExt cx="690562" cy="646113"/>
            </a:xfrm>
            <a:solidFill>
              <a:srgbClr val="B0AFB4"/>
            </a:solidFill>
          </p:grpSpPr>
          <p:sp>
            <p:nvSpPr>
              <p:cNvPr id="41" name="Freeform 91"/>
              <p:cNvSpPr>
                <a:spLocks noEditPoints="1"/>
              </p:cNvSpPr>
              <p:nvPr>
                <p:custDataLst>
                  <p:tags r:id="rId24"/>
                </p:custDataLst>
              </p:nvPr>
            </p:nvSpPr>
            <p:spPr bwMode="auto">
              <a:xfrm>
                <a:off x="7050088" y="2193925"/>
                <a:ext cx="519112" cy="344488"/>
              </a:xfrm>
              <a:custGeom>
                <a:avLst/>
                <a:gdLst>
                  <a:gd name="T0" fmla="*/ 503 w 12071"/>
                  <a:gd name="T1" fmla="*/ 502 h 8033"/>
                  <a:gd name="T2" fmla="*/ 11568 w 12071"/>
                  <a:gd name="T3" fmla="*/ 0 h 8033"/>
                  <a:gd name="T4" fmla="*/ 452 w 12071"/>
                  <a:gd name="T5" fmla="*/ 5 h 8033"/>
                  <a:gd name="T6" fmla="*/ 377 w 12071"/>
                  <a:gd name="T7" fmla="*/ 18 h 8033"/>
                  <a:gd name="T8" fmla="*/ 307 w 12071"/>
                  <a:gd name="T9" fmla="*/ 41 h 8033"/>
                  <a:gd name="T10" fmla="*/ 242 w 12071"/>
                  <a:gd name="T11" fmla="*/ 74 h 8033"/>
                  <a:gd name="T12" fmla="*/ 183 w 12071"/>
                  <a:gd name="T13" fmla="*/ 116 h 8033"/>
                  <a:gd name="T14" fmla="*/ 131 w 12071"/>
                  <a:gd name="T15" fmla="*/ 166 h 8033"/>
                  <a:gd name="T16" fmla="*/ 85 w 12071"/>
                  <a:gd name="T17" fmla="*/ 222 h 8033"/>
                  <a:gd name="T18" fmla="*/ 49 w 12071"/>
                  <a:gd name="T19" fmla="*/ 284 h 8033"/>
                  <a:gd name="T20" fmla="*/ 22 w 12071"/>
                  <a:gd name="T21" fmla="*/ 353 h 8033"/>
                  <a:gd name="T22" fmla="*/ 6 w 12071"/>
                  <a:gd name="T23" fmla="*/ 426 h 8033"/>
                  <a:gd name="T24" fmla="*/ 0 w 12071"/>
                  <a:gd name="T25" fmla="*/ 502 h 8033"/>
                  <a:gd name="T26" fmla="*/ 3 w 12071"/>
                  <a:gd name="T27" fmla="*/ 7582 h 8033"/>
                  <a:gd name="T28" fmla="*/ 16 w 12071"/>
                  <a:gd name="T29" fmla="*/ 7656 h 8033"/>
                  <a:gd name="T30" fmla="*/ 39 w 12071"/>
                  <a:gd name="T31" fmla="*/ 7726 h 8033"/>
                  <a:gd name="T32" fmla="*/ 72 w 12071"/>
                  <a:gd name="T33" fmla="*/ 7792 h 8033"/>
                  <a:gd name="T34" fmla="*/ 115 w 12071"/>
                  <a:gd name="T35" fmla="*/ 7850 h 8033"/>
                  <a:gd name="T36" fmla="*/ 165 w 12071"/>
                  <a:gd name="T37" fmla="*/ 7902 h 8033"/>
                  <a:gd name="T38" fmla="*/ 221 w 12071"/>
                  <a:gd name="T39" fmla="*/ 7947 h 8033"/>
                  <a:gd name="T40" fmla="*/ 285 w 12071"/>
                  <a:gd name="T41" fmla="*/ 7983 h 8033"/>
                  <a:gd name="T42" fmla="*/ 353 w 12071"/>
                  <a:gd name="T43" fmla="*/ 8011 h 8033"/>
                  <a:gd name="T44" fmla="*/ 426 w 12071"/>
                  <a:gd name="T45" fmla="*/ 8027 h 8033"/>
                  <a:gd name="T46" fmla="*/ 503 w 12071"/>
                  <a:gd name="T47" fmla="*/ 8033 h 8033"/>
                  <a:gd name="T48" fmla="*/ 11619 w 12071"/>
                  <a:gd name="T49" fmla="*/ 8030 h 8033"/>
                  <a:gd name="T50" fmla="*/ 11694 w 12071"/>
                  <a:gd name="T51" fmla="*/ 8017 h 8033"/>
                  <a:gd name="T52" fmla="*/ 11764 w 12071"/>
                  <a:gd name="T53" fmla="*/ 7994 h 8033"/>
                  <a:gd name="T54" fmla="*/ 11829 w 12071"/>
                  <a:gd name="T55" fmla="*/ 7960 h 8033"/>
                  <a:gd name="T56" fmla="*/ 11888 w 12071"/>
                  <a:gd name="T57" fmla="*/ 7918 h 8033"/>
                  <a:gd name="T58" fmla="*/ 11940 w 12071"/>
                  <a:gd name="T59" fmla="*/ 7868 h 8033"/>
                  <a:gd name="T60" fmla="*/ 11986 w 12071"/>
                  <a:gd name="T61" fmla="*/ 7812 h 8033"/>
                  <a:gd name="T62" fmla="*/ 12022 w 12071"/>
                  <a:gd name="T63" fmla="*/ 7749 h 8033"/>
                  <a:gd name="T64" fmla="*/ 12049 w 12071"/>
                  <a:gd name="T65" fmla="*/ 7680 h 8033"/>
                  <a:gd name="T66" fmla="*/ 12065 w 12071"/>
                  <a:gd name="T67" fmla="*/ 7607 h 8033"/>
                  <a:gd name="T68" fmla="*/ 12071 w 12071"/>
                  <a:gd name="T69" fmla="*/ 7531 h 8033"/>
                  <a:gd name="T70" fmla="*/ 12068 w 12071"/>
                  <a:gd name="T71" fmla="*/ 451 h 8033"/>
                  <a:gd name="T72" fmla="*/ 12055 w 12071"/>
                  <a:gd name="T73" fmla="*/ 377 h 8033"/>
                  <a:gd name="T74" fmla="*/ 12032 w 12071"/>
                  <a:gd name="T75" fmla="*/ 306 h 8033"/>
                  <a:gd name="T76" fmla="*/ 11999 w 12071"/>
                  <a:gd name="T77" fmla="*/ 242 h 8033"/>
                  <a:gd name="T78" fmla="*/ 11956 w 12071"/>
                  <a:gd name="T79" fmla="*/ 183 h 8033"/>
                  <a:gd name="T80" fmla="*/ 11906 w 12071"/>
                  <a:gd name="T81" fmla="*/ 131 h 8033"/>
                  <a:gd name="T82" fmla="*/ 11850 w 12071"/>
                  <a:gd name="T83" fmla="*/ 85 h 8033"/>
                  <a:gd name="T84" fmla="*/ 11786 w 12071"/>
                  <a:gd name="T85" fmla="*/ 49 h 8033"/>
                  <a:gd name="T86" fmla="*/ 11718 w 12071"/>
                  <a:gd name="T87" fmla="*/ 22 h 8033"/>
                  <a:gd name="T88" fmla="*/ 11645 w 12071"/>
                  <a:gd name="T89" fmla="*/ 6 h 8033"/>
                  <a:gd name="T90" fmla="*/ 11568 w 12071"/>
                  <a:gd name="T91" fmla="*/ 0 h 8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071" h="8033">
                    <a:moveTo>
                      <a:pt x="11568" y="7533"/>
                    </a:moveTo>
                    <a:lnTo>
                      <a:pt x="503" y="7533"/>
                    </a:lnTo>
                    <a:lnTo>
                      <a:pt x="503" y="502"/>
                    </a:lnTo>
                    <a:lnTo>
                      <a:pt x="11568" y="502"/>
                    </a:lnTo>
                    <a:lnTo>
                      <a:pt x="11568" y="7533"/>
                    </a:lnTo>
                    <a:close/>
                    <a:moveTo>
                      <a:pt x="11568" y="0"/>
                    </a:moveTo>
                    <a:lnTo>
                      <a:pt x="503" y="2"/>
                    </a:lnTo>
                    <a:lnTo>
                      <a:pt x="477" y="3"/>
                    </a:lnTo>
                    <a:lnTo>
                      <a:pt x="452" y="5"/>
                    </a:lnTo>
                    <a:lnTo>
                      <a:pt x="426" y="8"/>
                    </a:lnTo>
                    <a:lnTo>
                      <a:pt x="401" y="12"/>
                    </a:lnTo>
                    <a:lnTo>
                      <a:pt x="377" y="18"/>
                    </a:lnTo>
                    <a:lnTo>
                      <a:pt x="353" y="24"/>
                    </a:lnTo>
                    <a:lnTo>
                      <a:pt x="330" y="32"/>
                    </a:lnTo>
                    <a:lnTo>
                      <a:pt x="307" y="41"/>
                    </a:lnTo>
                    <a:lnTo>
                      <a:pt x="285" y="51"/>
                    </a:lnTo>
                    <a:lnTo>
                      <a:pt x="263" y="62"/>
                    </a:lnTo>
                    <a:lnTo>
                      <a:pt x="242" y="74"/>
                    </a:lnTo>
                    <a:lnTo>
                      <a:pt x="221" y="87"/>
                    </a:lnTo>
                    <a:lnTo>
                      <a:pt x="202" y="102"/>
                    </a:lnTo>
                    <a:lnTo>
                      <a:pt x="183" y="116"/>
                    </a:lnTo>
                    <a:lnTo>
                      <a:pt x="165" y="132"/>
                    </a:lnTo>
                    <a:lnTo>
                      <a:pt x="147" y="148"/>
                    </a:lnTo>
                    <a:lnTo>
                      <a:pt x="131" y="166"/>
                    </a:lnTo>
                    <a:lnTo>
                      <a:pt x="115" y="184"/>
                    </a:lnTo>
                    <a:lnTo>
                      <a:pt x="99" y="202"/>
                    </a:lnTo>
                    <a:lnTo>
                      <a:pt x="85" y="222"/>
                    </a:lnTo>
                    <a:lnTo>
                      <a:pt x="72" y="242"/>
                    </a:lnTo>
                    <a:lnTo>
                      <a:pt x="60" y="263"/>
                    </a:lnTo>
                    <a:lnTo>
                      <a:pt x="49" y="284"/>
                    </a:lnTo>
                    <a:lnTo>
                      <a:pt x="39" y="307"/>
                    </a:lnTo>
                    <a:lnTo>
                      <a:pt x="30" y="329"/>
                    </a:lnTo>
                    <a:lnTo>
                      <a:pt x="22" y="353"/>
                    </a:lnTo>
                    <a:lnTo>
                      <a:pt x="16" y="377"/>
                    </a:lnTo>
                    <a:lnTo>
                      <a:pt x="10" y="401"/>
                    </a:lnTo>
                    <a:lnTo>
                      <a:pt x="6" y="426"/>
                    </a:lnTo>
                    <a:lnTo>
                      <a:pt x="3" y="451"/>
                    </a:lnTo>
                    <a:lnTo>
                      <a:pt x="1" y="476"/>
                    </a:lnTo>
                    <a:lnTo>
                      <a:pt x="0" y="502"/>
                    </a:lnTo>
                    <a:lnTo>
                      <a:pt x="0" y="7531"/>
                    </a:lnTo>
                    <a:lnTo>
                      <a:pt x="1" y="7557"/>
                    </a:lnTo>
                    <a:lnTo>
                      <a:pt x="3" y="7582"/>
                    </a:lnTo>
                    <a:lnTo>
                      <a:pt x="6" y="7607"/>
                    </a:lnTo>
                    <a:lnTo>
                      <a:pt x="10" y="7632"/>
                    </a:lnTo>
                    <a:lnTo>
                      <a:pt x="16" y="7656"/>
                    </a:lnTo>
                    <a:lnTo>
                      <a:pt x="22" y="7680"/>
                    </a:lnTo>
                    <a:lnTo>
                      <a:pt x="30" y="7703"/>
                    </a:lnTo>
                    <a:lnTo>
                      <a:pt x="39" y="7726"/>
                    </a:lnTo>
                    <a:lnTo>
                      <a:pt x="49" y="7749"/>
                    </a:lnTo>
                    <a:lnTo>
                      <a:pt x="60" y="7771"/>
                    </a:lnTo>
                    <a:lnTo>
                      <a:pt x="72" y="7792"/>
                    </a:lnTo>
                    <a:lnTo>
                      <a:pt x="85" y="7812"/>
                    </a:lnTo>
                    <a:lnTo>
                      <a:pt x="99" y="7831"/>
                    </a:lnTo>
                    <a:lnTo>
                      <a:pt x="115" y="7850"/>
                    </a:lnTo>
                    <a:lnTo>
                      <a:pt x="131" y="7868"/>
                    </a:lnTo>
                    <a:lnTo>
                      <a:pt x="147" y="7886"/>
                    </a:lnTo>
                    <a:lnTo>
                      <a:pt x="165" y="7902"/>
                    </a:lnTo>
                    <a:lnTo>
                      <a:pt x="183" y="7918"/>
                    </a:lnTo>
                    <a:lnTo>
                      <a:pt x="202" y="7933"/>
                    </a:lnTo>
                    <a:lnTo>
                      <a:pt x="221" y="7947"/>
                    </a:lnTo>
                    <a:lnTo>
                      <a:pt x="242" y="7960"/>
                    </a:lnTo>
                    <a:lnTo>
                      <a:pt x="263" y="7972"/>
                    </a:lnTo>
                    <a:lnTo>
                      <a:pt x="285" y="7983"/>
                    </a:lnTo>
                    <a:lnTo>
                      <a:pt x="307" y="7994"/>
                    </a:lnTo>
                    <a:lnTo>
                      <a:pt x="330" y="8003"/>
                    </a:lnTo>
                    <a:lnTo>
                      <a:pt x="353" y="8011"/>
                    </a:lnTo>
                    <a:lnTo>
                      <a:pt x="377" y="8017"/>
                    </a:lnTo>
                    <a:lnTo>
                      <a:pt x="401" y="8023"/>
                    </a:lnTo>
                    <a:lnTo>
                      <a:pt x="426" y="8027"/>
                    </a:lnTo>
                    <a:lnTo>
                      <a:pt x="452" y="8030"/>
                    </a:lnTo>
                    <a:lnTo>
                      <a:pt x="477" y="8032"/>
                    </a:lnTo>
                    <a:lnTo>
                      <a:pt x="503" y="8033"/>
                    </a:lnTo>
                    <a:lnTo>
                      <a:pt x="11568" y="8033"/>
                    </a:lnTo>
                    <a:lnTo>
                      <a:pt x="11594" y="8032"/>
                    </a:lnTo>
                    <a:lnTo>
                      <a:pt x="11619" y="8030"/>
                    </a:lnTo>
                    <a:lnTo>
                      <a:pt x="11645" y="8027"/>
                    </a:lnTo>
                    <a:lnTo>
                      <a:pt x="11670" y="8023"/>
                    </a:lnTo>
                    <a:lnTo>
                      <a:pt x="11694" y="8017"/>
                    </a:lnTo>
                    <a:lnTo>
                      <a:pt x="11718" y="8011"/>
                    </a:lnTo>
                    <a:lnTo>
                      <a:pt x="11741" y="8003"/>
                    </a:lnTo>
                    <a:lnTo>
                      <a:pt x="11764" y="7994"/>
                    </a:lnTo>
                    <a:lnTo>
                      <a:pt x="11786" y="7983"/>
                    </a:lnTo>
                    <a:lnTo>
                      <a:pt x="11809" y="7972"/>
                    </a:lnTo>
                    <a:lnTo>
                      <a:pt x="11829" y="7960"/>
                    </a:lnTo>
                    <a:lnTo>
                      <a:pt x="11850" y="7947"/>
                    </a:lnTo>
                    <a:lnTo>
                      <a:pt x="11869" y="7933"/>
                    </a:lnTo>
                    <a:lnTo>
                      <a:pt x="11888" y="7918"/>
                    </a:lnTo>
                    <a:lnTo>
                      <a:pt x="11906" y="7902"/>
                    </a:lnTo>
                    <a:lnTo>
                      <a:pt x="11924" y="7886"/>
                    </a:lnTo>
                    <a:lnTo>
                      <a:pt x="11940" y="7868"/>
                    </a:lnTo>
                    <a:lnTo>
                      <a:pt x="11956" y="7850"/>
                    </a:lnTo>
                    <a:lnTo>
                      <a:pt x="11972" y="7831"/>
                    </a:lnTo>
                    <a:lnTo>
                      <a:pt x="11986" y="7812"/>
                    </a:lnTo>
                    <a:lnTo>
                      <a:pt x="11999" y="7792"/>
                    </a:lnTo>
                    <a:lnTo>
                      <a:pt x="12011" y="7771"/>
                    </a:lnTo>
                    <a:lnTo>
                      <a:pt x="12022" y="7749"/>
                    </a:lnTo>
                    <a:lnTo>
                      <a:pt x="12032" y="7726"/>
                    </a:lnTo>
                    <a:lnTo>
                      <a:pt x="12041" y="7703"/>
                    </a:lnTo>
                    <a:lnTo>
                      <a:pt x="12049" y="7680"/>
                    </a:lnTo>
                    <a:lnTo>
                      <a:pt x="12055" y="7656"/>
                    </a:lnTo>
                    <a:lnTo>
                      <a:pt x="12061" y="7632"/>
                    </a:lnTo>
                    <a:lnTo>
                      <a:pt x="12065" y="7607"/>
                    </a:lnTo>
                    <a:lnTo>
                      <a:pt x="12068" y="7582"/>
                    </a:lnTo>
                    <a:lnTo>
                      <a:pt x="12070" y="7557"/>
                    </a:lnTo>
                    <a:lnTo>
                      <a:pt x="12071" y="7531"/>
                    </a:lnTo>
                    <a:lnTo>
                      <a:pt x="12071" y="502"/>
                    </a:lnTo>
                    <a:lnTo>
                      <a:pt x="12070" y="476"/>
                    </a:lnTo>
                    <a:lnTo>
                      <a:pt x="12068" y="451"/>
                    </a:lnTo>
                    <a:lnTo>
                      <a:pt x="12065" y="426"/>
                    </a:lnTo>
                    <a:lnTo>
                      <a:pt x="12061" y="401"/>
                    </a:lnTo>
                    <a:lnTo>
                      <a:pt x="12055" y="377"/>
                    </a:lnTo>
                    <a:lnTo>
                      <a:pt x="12049" y="353"/>
                    </a:lnTo>
                    <a:lnTo>
                      <a:pt x="12041" y="329"/>
                    </a:lnTo>
                    <a:lnTo>
                      <a:pt x="12032" y="306"/>
                    </a:lnTo>
                    <a:lnTo>
                      <a:pt x="12022" y="284"/>
                    </a:lnTo>
                    <a:lnTo>
                      <a:pt x="12011" y="263"/>
                    </a:lnTo>
                    <a:lnTo>
                      <a:pt x="11999" y="242"/>
                    </a:lnTo>
                    <a:lnTo>
                      <a:pt x="11986" y="221"/>
                    </a:lnTo>
                    <a:lnTo>
                      <a:pt x="11972" y="202"/>
                    </a:lnTo>
                    <a:lnTo>
                      <a:pt x="11956" y="183"/>
                    </a:lnTo>
                    <a:lnTo>
                      <a:pt x="11940" y="165"/>
                    </a:lnTo>
                    <a:lnTo>
                      <a:pt x="11924" y="147"/>
                    </a:lnTo>
                    <a:lnTo>
                      <a:pt x="11906" y="131"/>
                    </a:lnTo>
                    <a:lnTo>
                      <a:pt x="11888" y="115"/>
                    </a:lnTo>
                    <a:lnTo>
                      <a:pt x="11869" y="100"/>
                    </a:lnTo>
                    <a:lnTo>
                      <a:pt x="11850" y="85"/>
                    </a:lnTo>
                    <a:lnTo>
                      <a:pt x="11829" y="72"/>
                    </a:lnTo>
                    <a:lnTo>
                      <a:pt x="11809" y="60"/>
                    </a:lnTo>
                    <a:lnTo>
                      <a:pt x="11786" y="49"/>
                    </a:lnTo>
                    <a:lnTo>
                      <a:pt x="11764" y="39"/>
                    </a:lnTo>
                    <a:lnTo>
                      <a:pt x="11741" y="30"/>
                    </a:lnTo>
                    <a:lnTo>
                      <a:pt x="11718" y="22"/>
                    </a:lnTo>
                    <a:lnTo>
                      <a:pt x="11694" y="16"/>
                    </a:lnTo>
                    <a:lnTo>
                      <a:pt x="11670" y="10"/>
                    </a:lnTo>
                    <a:lnTo>
                      <a:pt x="11645" y="6"/>
                    </a:lnTo>
                    <a:lnTo>
                      <a:pt x="11619" y="3"/>
                    </a:lnTo>
                    <a:lnTo>
                      <a:pt x="11594" y="1"/>
                    </a:lnTo>
                    <a:lnTo>
                      <a:pt x="1156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42" name="Freeform 92"/>
              <p:cNvSpPr>
                <a:spLocks noEditPoints="1"/>
              </p:cNvSpPr>
              <p:nvPr>
                <p:custDataLst>
                  <p:tags r:id="rId25"/>
                </p:custDataLst>
              </p:nvPr>
            </p:nvSpPr>
            <p:spPr bwMode="auto">
              <a:xfrm>
                <a:off x="6964363" y="2108200"/>
                <a:ext cx="690562" cy="646113"/>
              </a:xfrm>
              <a:custGeom>
                <a:avLst/>
                <a:gdLst>
                  <a:gd name="T0" fmla="*/ 15066 w 16095"/>
                  <a:gd name="T1" fmla="*/ 11696 h 15059"/>
                  <a:gd name="T2" fmla="*/ 14988 w 16095"/>
                  <a:gd name="T3" fmla="*/ 11847 h 15059"/>
                  <a:gd name="T4" fmla="*/ 14867 w 16095"/>
                  <a:gd name="T5" fmla="*/ 11963 h 15059"/>
                  <a:gd name="T6" fmla="*/ 14712 w 16095"/>
                  <a:gd name="T7" fmla="*/ 12033 h 15059"/>
                  <a:gd name="T8" fmla="*/ 6036 w 16095"/>
                  <a:gd name="T9" fmla="*/ 12049 h 15059"/>
                  <a:gd name="T10" fmla="*/ 1359 w 16095"/>
                  <a:gd name="T11" fmla="*/ 12027 h 15059"/>
                  <a:gd name="T12" fmla="*/ 1208 w 16095"/>
                  <a:gd name="T13" fmla="*/ 11949 h 15059"/>
                  <a:gd name="T14" fmla="*/ 1091 w 16095"/>
                  <a:gd name="T15" fmla="*/ 11828 h 15059"/>
                  <a:gd name="T16" fmla="*/ 1022 w 16095"/>
                  <a:gd name="T17" fmla="*/ 11672 h 15059"/>
                  <a:gd name="T18" fmla="*/ 1007 w 16095"/>
                  <a:gd name="T19" fmla="*/ 1480 h 15059"/>
                  <a:gd name="T20" fmla="*/ 1045 w 16095"/>
                  <a:gd name="T21" fmla="*/ 1310 h 15059"/>
                  <a:gd name="T22" fmla="*/ 1137 w 16095"/>
                  <a:gd name="T23" fmla="*/ 1169 h 15059"/>
                  <a:gd name="T24" fmla="*/ 1268 w 16095"/>
                  <a:gd name="T25" fmla="*/ 1064 h 15059"/>
                  <a:gd name="T26" fmla="*/ 1432 w 16095"/>
                  <a:gd name="T27" fmla="*/ 1010 h 15059"/>
                  <a:gd name="T28" fmla="*/ 14663 w 16095"/>
                  <a:gd name="T29" fmla="*/ 1010 h 15059"/>
                  <a:gd name="T30" fmla="*/ 14826 w 16095"/>
                  <a:gd name="T31" fmla="*/ 1064 h 15059"/>
                  <a:gd name="T32" fmla="*/ 14958 w 16095"/>
                  <a:gd name="T33" fmla="*/ 1169 h 15059"/>
                  <a:gd name="T34" fmla="*/ 15050 w 16095"/>
                  <a:gd name="T35" fmla="*/ 1310 h 15059"/>
                  <a:gd name="T36" fmla="*/ 15088 w 16095"/>
                  <a:gd name="T37" fmla="*/ 1480 h 15059"/>
                  <a:gd name="T38" fmla="*/ 1279 w 16095"/>
                  <a:gd name="T39" fmla="*/ 17 h 15059"/>
                  <a:gd name="T40" fmla="*/ 790 w 16095"/>
                  <a:gd name="T41" fmla="*/ 182 h 15059"/>
                  <a:gd name="T42" fmla="*/ 391 w 16095"/>
                  <a:gd name="T43" fmla="*/ 493 h 15059"/>
                  <a:gd name="T44" fmla="*/ 119 w 16095"/>
                  <a:gd name="T45" fmla="*/ 920 h 15059"/>
                  <a:gd name="T46" fmla="*/ 2 w 16095"/>
                  <a:gd name="T47" fmla="*/ 1429 h 15059"/>
                  <a:gd name="T48" fmla="*/ 47 w 16095"/>
                  <a:gd name="T49" fmla="*/ 11922 h 15059"/>
                  <a:gd name="T50" fmla="*/ 257 w 16095"/>
                  <a:gd name="T51" fmla="*/ 12387 h 15059"/>
                  <a:gd name="T52" fmla="*/ 604 w 16095"/>
                  <a:gd name="T53" fmla="*/ 12752 h 15059"/>
                  <a:gd name="T54" fmla="*/ 1056 w 16095"/>
                  <a:gd name="T55" fmla="*/ 12984 h 15059"/>
                  <a:gd name="T56" fmla="*/ 6539 w 16095"/>
                  <a:gd name="T57" fmla="*/ 13053 h 15059"/>
                  <a:gd name="T58" fmla="*/ 3299 w 16095"/>
                  <a:gd name="T59" fmla="*/ 14106 h 15059"/>
                  <a:gd name="T60" fmla="*/ 3180 w 16095"/>
                  <a:gd name="T61" fmla="*/ 14188 h 15059"/>
                  <a:gd name="T62" fmla="*/ 3089 w 16095"/>
                  <a:gd name="T63" fmla="*/ 14299 h 15059"/>
                  <a:gd name="T64" fmla="*/ 3034 w 16095"/>
                  <a:gd name="T65" fmla="*/ 14431 h 15059"/>
                  <a:gd name="T66" fmla="*/ 3019 w 16095"/>
                  <a:gd name="T67" fmla="*/ 14583 h 15059"/>
                  <a:gd name="T68" fmla="*/ 3057 w 16095"/>
                  <a:gd name="T69" fmla="*/ 14753 h 15059"/>
                  <a:gd name="T70" fmla="*/ 3149 w 16095"/>
                  <a:gd name="T71" fmla="*/ 14894 h 15059"/>
                  <a:gd name="T72" fmla="*/ 3280 w 16095"/>
                  <a:gd name="T73" fmla="*/ 14999 h 15059"/>
                  <a:gd name="T74" fmla="*/ 3444 w 16095"/>
                  <a:gd name="T75" fmla="*/ 15053 h 15059"/>
                  <a:gd name="T76" fmla="*/ 12651 w 16095"/>
                  <a:gd name="T77" fmla="*/ 15053 h 15059"/>
                  <a:gd name="T78" fmla="*/ 12814 w 16095"/>
                  <a:gd name="T79" fmla="*/ 14999 h 15059"/>
                  <a:gd name="T80" fmla="*/ 12946 w 16095"/>
                  <a:gd name="T81" fmla="*/ 14894 h 15059"/>
                  <a:gd name="T82" fmla="*/ 13038 w 16095"/>
                  <a:gd name="T83" fmla="*/ 14753 h 15059"/>
                  <a:gd name="T84" fmla="*/ 13076 w 16095"/>
                  <a:gd name="T85" fmla="*/ 14583 h 15059"/>
                  <a:gd name="T86" fmla="*/ 13061 w 16095"/>
                  <a:gd name="T87" fmla="*/ 14431 h 15059"/>
                  <a:gd name="T88" fmla="*/ 13006 w 16095"/>
                  <a:gd name="T89" fmla="*/ 14299 h 15059"/>
                  <a:gd name="T90" fmla="*/ 12915 w 16095"/>
                  <a:gd name="T91" fmla="*/ 14188 h 15059"/>
                  <a:gd name="T92" fmla="*/ 12796 w 16095"/>
                  <a:gd name="T93" fmla="*/ 14106 h 15059"/>
                  <a:gd name="T94" fmla="*/ 9556 w 16095"/>
                  <a:gd name="T95" fmla="*/ 13053 h 15059"/>
                  <a:gd name="T96" fmla="*/ 15039 w 16095"/>
                  <a:gd name="T97" fmla="*/ 12984 h 15059"/>
                  <a:gd name="T98" fmla="*/ 15491 w 16095"/>
                  <a:gd name="T99" fmla="*/ 12752 h 15059"/>
                  <a:gd name="T100" fmla="*/ 15838 w 16095"/>
                  <a:gd name="T101" fmla="*/ 12387 h 15059"/>
                  <a:gd name="T102" fmla="*/ 16048 w 16095"/>
                  <a:gd name="T103" fmla="*/ 11922 h 15059"/>
                  <a:gd name="T104" fmla="*/ 16093 w 16095"/>
                  <a:gd name="T105" fmla="*/ 1429 h 15059"/>
                  <a:gd name="T106" fmla="*/ 15976 w 16095"/>
                  <a:gd name="T107" fmla="*/ 920 h 15059"/>
                  <a:gd name="T108" fmla="*/ 15703 w 16095"/>
                  <a:gd name="T109" fmla="*/ 493 h 15059"/>
                  <a:gd name="T110" fmla="*/ 15305 w 16095"/>
                  <a:gd name="T111" fmla="*/ 182 h 15059"/>
                  <a:gd name="T112" fmla="*/ 14815 w 16095"/>
                  <a:gd name="T113" fmla="*/ 17 h 150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095" h="15059">
                    <a:moveTo>
                      <a:pt x="15089" y="11547"/>
                    </a:moveTo>
                    <a:lnTo>
                      <a:pt x="15088" y="11573"/>
                    </a:lnTo>
                    <a:lnTo>
                      <a:pt x="15086" y="11598"/>
                    </a:lnTo>
                    <a:lnTo>
                      <a:pt x="15083" y="11623"/>
                    </a:lnTo>
                    <a:lnTo>
                      <a:pt x="15079" y="11648"/>
                    </a:lnTo>
                    <a:lnTo>
                      <a:pt x="15073" y="11672"/>
                    </a:lnTo>
                    <a:lnTo>
                      <a:pt x="15066" y="11696"/>
                    </a:lnTo>
                    <a:lnTo>
                      <a:pt x="15059" y="11719"/>
                    </a:lnTo>
                    <a:lnTo>
                      <a:pt x="15050" y="11743"/>
                    </a:lnTo>
                    <a:lnTo>
                      <a:pt x="15040" y="11765"/>
                    </a:lnTo>
                    <a:lnTo>
                      <a:pt x="15029" y="11786"/>
                    </a:lnTo>
                    <a:lnTo>
                      <a:pt x="15016" y="11807"/>
                    </a:lnTo>
                    <a:lnTo>
                      <a:pt x="15003" y="11828"/>
                    </a:lnTo>
                    <a:lnTo>
                      <a:pt x="14988" y="11847"/>
                    </a:lnTo>
                    <a:lnTo>
                      <a:pt x="14974" y="11866"/>
                    </a:lnTo>
                    <a:lnTo>
                      <a:pt x="14958" y="11884"/>
                    </a:lnTo>
                    <a:lnTo>
                      <a:pt x="14941" y="11902"/>
                    </a:lnTo>
                    <a:lnTo>
                      <a:pt x="14924" y="11918"/>
                    </a:lnTo>
                    <a:lnTo>
                      <a:pt x="14906" y="11934"/>
                    </a:lnTo>
                    <a:lnTo>
                      <a:pt x="14887" y="11949"/>
                    </a:lnTo>
                    <a:lnTo>
                      <a:pt x="14867" y="11963"/>
                    </a:lnTo>
                    <a:lnTo>
                      <a:pt x="14847" y="11977"/>
                    </a:lnTo>
                    <a:lnTo>
                      <a:pt x="14826" y="11989"/>
                    </a:lnTo>
                    <a:lnTo>
                      <a:pt x="14803" y="12000"/>
                    </a:lnTo>
                    <a:lnTo>
                      <a:pt x="14781" y="12010"/>
                    </a:lnTo>
                    <a:lnTo>
                      <a:pt x="14759" y="12019"/>
                    </a:lnTo>
                    <a:lnTo>
                      <a:pt x="14735" y="12027"/>
                    </a:lnTo>
                    <a:lnTo>
                      <a:pt x="14712" y="12033"/>
                    </a:lnTo>
                    <a:lnTo>
                      <a:pt x="14687" y="12039"/>
                    </a:lnTo>
                    <a:lnTo>
                      <a:pt x="14663" y="12043"/>
                    </a:lnTo>
                    <a:lnTo>
                      <a:pt x="14637" y="12047"/>
                    </a:lnTo>
                    <a:lnTo>
                      <a:pt x="14612" y="12048"/>
                    </a:lnTo>
                    <a:lnTo>
                      <a:pt x="14586" y="12049"/>
                    </a:lnTo>
                    <a:lnTo>
                      <a:pt x="10059" y="12049"/>
                    </a:lnTo>
                    <a:lnTo>
                      <a:pt x="6036" y="12049"/>
                    </a:lnTo>
                    <a:lnTo>
                      <a:pt x="1509" y="12049"/>
                    </a:lnTo>
                    <a:lnTo>
                      <a:pt x="1483" y="12048"/>
                    </a:lnTo>
                    <a:lnTo>
                      <a:pt x="1458" y="12047"/>
                    </a:lnTo>
                    <a:lnTo>
                      <a:pt x="1432" y="12043"/>
                    </a:lnTo>
                    <a:lnTo>
                      <a:pt x="1407" y="12039"/>
                    </a:lnTo>
                    <a:lnTo>
                      <a:pt x="1383" y="12033"/>
                    </a:lnTo>
                    <a:lnTo>
                      <a:pt x="1359" y="12027"/>
                    </a:lnTo>
                    <a:lnTo>
                      <a:pt x="1336" y="12019"/>
                    </a:lnTo>
                    <a:lnTo>
                      <a:pt x="1313" y="12010"/>
                    </a:lnTo>
                    <a:lnTo>
                      <a:pt x="1291" y="12000"/>
                    </a:lnTo>
                    <a:lnTo>
                      <a:pt x="1268" y="11989"/>
                    </a:lnTo>
                    <a:lnTo>
                      <a:pt x="1248" y="11977"/>
                    </a:lnTo>
                    <a:lnTo>
                      <a:pt x="1227" y="11963"/>
                    </a:lnTo>
                    <a:lnTo>
                      <a:pt x="1208" y="11949"/>
                    </a:lnTo>
                    <a:lnTo>
                      <a:pt x="1189" y="11934"/>
                    </a:lnTo>
                    <a:lnTo>
                      <a:pt x="1171" y="11918"/>
                    </a:lnTo>
                    <a:lnTo>
                      <a:pt x="1153" y="11902"/>
                    </a:lnTo>
                    <a:lnTo>
                      <a:pt x="1137" y="11884"/>
                    </a:lnTo>
                    <a:lnTo>
                      <a:pt x="1121" y="11866"/>
                    </a:lnTo>
                    <a:lnTo>
                      <a:pt x="1106" y="11847"/>
                    </a:lnTo>
                    <a:lnTo>
                      <a:pt x="1091" y="11828"/>
                    </a:lnTo>
                    <a:lnTo>
                      <a:pt x="1078" y="11807"/>
                    </a:lnTo>
                    <a:lnTo>
                      <a:pt x="1066" y="11786"/>
                    </a:lnTo>
                    <a:lnTo>
                      <a:pt x="1055" y="11765"/>
                    </a:lnTo>
                    <a:lnTo>
                      <a:pt x="1045" y="11743"/>
                    </a:lnTo>
                    <a:lnTo>
                      <a:pt x="1036" y="11719"/>
                    </a:lnTo>
                    <a:lnTo>
                      <a:pt x="1028" y="11696"/>
                    </a:lnTo>
                    <a:lnTo>
                      <a:pt x="1022" y="11672"/>
                    </a:lnTo>
                    <a:lnTo>
                      <a:pt x="1016" y="11648"/>
                    </a:lnTo>
                    <a:lnTo>
                      <a:pt x="1012" y="11623"/>
                    </a:lnTo>
                    <a:lnTo>
                      <a:pt x="1009" y="11598"/>
                    </a:lnTo>
                    <a:lnTo>
                      <a:pt x="1007" y="11573"/>
                    </a:lnTo>
                    <a:lnTo>
                      <a:pt x="1006" y="11547"/>
                    </a:lnTo>
                    <a:lnTo>
                      <a:pt x="1006" y="1506"/>
                    </a:lnTo>
                    <a:lnTo>
                      <a:pt x="1007" y="1480"/>
                    </a:lnTo>
                    <a:lnTo>
                      <a:pt x="1009" y="1455"/>
                    </a:lnTo>
                    <a:lnTo>
                      <a:pt x="1012" y="1430"/>
                    </a:lnTo>
                    <a:lnTo>
                      <a:pt x="1016" y="1405"/>
                    </a:lnTo>
                    <a:lnTo>
                      <a:pt x="1022" y="1381"/>
                    </a:lnTo>
                    <a:lnTo>
                      <a:pt x="1028" y="1356"/>
                    </a:lnTo>
                    <a:lnTo>
                      <a:pt x="1036" y="1333"/>
                    </a:lnTo>
                    <a:lnTo>
                      <a:pt x="1045" y="1310"/>
                    </a:lnTo>
                    <a:lnTo>
                      <a:pt x="1055" y="1288"/>
                    </a:lnTo>
                    <a:lnTo>
                      <a:pt x="1066" y="1267"/>
                    </a:lnTo>
                    <a:lnTo>
                      <a:pt x="1078" y="1246"/>
                    </a:lnTo>
                    <a:lnTo>
                      <a:pt x="1091" y="1225"/>
                    </a:lnTo>
                    <a:lnTo>
                      <a:pt x="1106" y="1206"/>
                    </a:lnTo>
                    <a:lnTo>
                      <a:pt x="1121" y="1187"/>
                    </a:lnTo>
                    <a:lnTo>
                      <a:pt x="1137" y="1169"/>
                    </a:lnTo>
                    <a:lnTo>
                      <a:pt x="1153" y="1151"/>
                    </a:lnTo>
                    <a:lnTo>
                      <a:pt x="1171" y="1135"/>
                    </a:lnTo>
                    <a:lnTo>
                      <a:pt x="1189" y="1119"/>
                    </a:lnTo>
                    <a:lnTo>
                      <a:pt x="1208" y="1103"/>
                    </a:lnTo>
                    <a:lnTo>
                      <a:pt x="1227" y="1090"/>
                    </a:lnTo>
                    <a:lnTo>
                      <a:pt x="1248" y="1077"/>
                    </a:lnTo>
                    <a:lnTo>
                      <a:pt x="1268" y="1064"/>
                    </a:lnTo>
                    <a:lnTo>
                      <a:pt x="1291" y="1053"/>
                    </a:lnTo>
                    <a:lnTo>
                      <a:pt x="1313" y="1043"/>
                    </a:lnTo>
                    <a:lnTo>
                      <a:pt x="1336" y="1034"/>
                    </a:lnTo>
                    <a:lnTo>
                      <a:pt x="1359" y="1027"/>
                    </a:lnTo>
                    <a:lnTo>
                      <a:pt x="1383" y="1020"/>
                    </a:lnTo>
                    <a:lnTo>
                      <a:pt x="1407" y="1014"/>
                    </a:lnTo>
                    <a:lnTo>
                      <a:pt x="1432" y="1010"/>
                    </a:lnTo>
                    <a:lnTo>
                      <a:pt x="1458" y="1007"/>
                    </a:lnTo>
                    <a:lnTo>
                      <a:pt x="1483" y="1005"/>
                    </a:lnTo>
                    <a:lnTo>
                      <a:pt x="1509" y="1004"/>
                    </a:lnTo>
                    <a:lnTo>
                      <a:pt x="14586" y="1004"/>
                    </a:lnTo>
                    <a:lnTo>
                      <a:pt x="14612" y="1005"/>
                    </a:lnTo>
                    <a:lnTo>
                      <a:pt x="14637" y="1007"/>
                    </a:lnTo>
                    <a:lnTo>
                      <a:pt x="14663" y="1010"/>
                    </a:lnTo>
                    <a:lnTo>
                      <a:pt x="14687" y="1014"/>
                    </a:lnTo>
                    <a:lnTo>
                      <a:pt x="14712" y="1020"/>
                    </a:lnTo>
                    <a:lnTo>
                      <a:pt x="14735" y="1027"/>
                    </a:lnTo>
                    <a:lnTo>
                      <a:pt x="14759" y="1034"/>
                    </a:lnTo>
                    <a:lnTo>
                      <a:pt x="14781" y="1043"/>
                    </a:lnTo>
                    <a:lnTo>
                      <a:pt x="14803" y="1053"/>
                    </a:lnTo>
                    <a:lnTo>
                      <a:pt x="14826" y="1064"/>
                    </a:lnTo>
                    <a:lnTo>
                      <a:pt x="14847" y="1077"/>
                    </a:lnTo>
                    <a:lnTo>
                      <a:pt x="14867" y="1090"/>
                    </a:lnTo>
                    <a:lnTo>
                      <a:pt x="14887" y="1103"/>
                    </a:lnTo>
                    <a:lnTo>
                      <a:pt x="14906" y="1119"/>
                    </a:lnTo>
                    <a:lnTo>
                      <a:pt x="14924" y="1135"/>
                    </a:lnTo>
                    <a:lnTo>
                      <a:pt x="14941" y="1151"/>
                    </a:lnTo>
                    <a:lnTo>
                      <a:pt x="14958" y="1169"/>
                    </a:lnTo>
                    <a:lnTo>
                      <a:pt x="14974" y="1187"/>
                    </a:lnTo>
                    <a:lnTo>
                      <a:pt x="14988" y="1206"/>
                    </a:lnTo>
                    <a:lnTo>
                      <a:pt x="15003" y="1225"/>
                    </a:lnTo>
                    <a:lnTo>
                      <a:pt x="15016" y="1246"/>
                    </a:lnTo>
                    <a:lnTo>
                      <a:pt x="15029" y="1267"/>
                    </a:lnTo>
                    <a:lnTo>
                      <a:pt x="15040" y="1288"/>
                    </a:lnTo>
                    <a:lnTo>
                      <a:pt x="15050" y="1310"/>
                    </a:lnTo>
                    <a:lnTo>
                      <a:pt x="15059" y="1333"/>
                    </a:lnTo>
                    <a:lnTo>
                      <a:pt x="15066" y="1356"/>
                    </a:lnTo>
                    <a:lnTo>
                      <a:pt x="15073" y="1381"/>
                    </a:lnTo>
                    <a:lnTo>
                      <a:pt x="15079" y="1405"/>
                    </a:lnTo>
                    <a:lnTo>
                      <a:pt x="15083" y="1430"/>
                    </a:lnTo>
                    <a:lnTo>
                      <a:pt x="15086" y="1455"/>
                    </a:lnTo>
                    <a:lnTo>
                      <a:pt x="15088" y="1480"/>
                    </a:lnTo>
                    <a:lnTo>
                      <a:pt x="15089" y="1506"/>
                    </a:lnTo>
                    <a:lnTo>
                      <a:pt x="15089" y="11547"/>
                    </a:lnTo>
                    <a:close/>
                    <a:moveTo>
                      <a:pt x="14586" y="0"/>
                    </a:moveTo>
                    <a:lnTo>
                      <a:pt x="1509" y="0"/>
                    </a:lnTo>
                    <a:lnTo>
                      <a:pt x="1431" y="2"/>
                    </a:lnTo>
                    <a:lnTo>
                      <a:pt x="1354" y="8"/>
                    </a:lnTo>
                    <a:lnTo>
                      <a:pt x="1279" y="17"/>
                    </a:lnTo>
                    <a:lnTo>
                      <a:pt x="1204" y="30"/>
                    </a:lnTo>
                    <a:lnTo>
                      <a:pt x="1132" y="47"/>
                    </a:lnTo>
                    <a:lnTo>
                      <a:pt x="1060" y="67"/>
                    </a:lnTo>
                    <a:lnTo>
                      <a:pt x="990" y="91"/>
                    </a:lnTo>
                    <a:lnTo>
                      <a:pt x="921" y="118"/>
                    </a:lnTo>
                    <a:lnTo>
                      <a:pt x="854" y="149"/>
                    </a:lnTo>
                    <a:lnTo>
                      <a:pt x="790" y="182"/>
                    </a:lnTo>
                    <a:lnTo>
                      <a:pt x="726" y="218"/>
                    </a:lnTo>
                    <a:lnTo>
                      <a:pt x="665" y="257"/>
                    </a:lnTo>
                    <a:lnTo>
                      <a:pt x="606" y="299"/>
                    </a:lnTo>
                    <a:lnTo>
                      <a:pt x="549" y="344"/>
                    </a:lnTo>
                    <a:lnTo>
                      <a:pt x="494" y="392"/>
                    </a:lnTo>
                    <a:lnTo>
                      <a:pt x="442" y="441"/>
                    </a:lnTo>
                    <a:lnTo>
                      <a:pt x="391" y="493"/>
                    </a:lnTo>
                    <a:lnTo>
                      <a:pt x="344" y="548"/>
                    </a:lnTo>
                    <a:lnTo>
                      <a:pt x="300" y="605"/>
                    </a:lnTo>
                    <a:lnTo>
                      <a:pt x="258" y="664"/>
                    </a:lnTo>
                    <a:lnTo>
                      <a:pt x="218" y="725"/>
                    </a:lnTo>
                    <a:lnTo>
                      <a:pt x="182" y="788"/>
                    </a:lnTo>
                    <a:lnTo>
                      <a:pt x="149" y="853"/>
                    </a:lnTo>
                    <a:lnTo>
                      <a:pt x="119" y="920"/>
                    </a:lnTo>
                    <a:lnTo>
                      <a:pt x="92" y="988"/>
                    </a:lnTo>
                    <a:lnTo>
                      <a:pt x="67" y="1058"/>
                    </a:lnTo>
                    <a:lnTo>
                      <a:pt x="47" y="1130"/>
                    </a:lnTo>
                    <a:lnTo>
                      <a:pt x="30" y="1203"/>
                    </a:lnTo>
                    <a:lnTo>
                      <a:pt x="17" y="1277"/>
                    </a:lnTo>
                    <a:lnTo>
                      <a:pt x="8" y="1352"/>
                    </a:lnTo>
                    <a:lnTo>
                      <a:pt x="2" y="1429"/>
                    </a:lnTo>
                    <a:lnTo>
                      <a:pt x="0" y="1506"/>
                    </a:lnTo>
                    <a:lnTo>
                      <a:pt x="0" y="11547"/>
                    </a:lnTo>
                    <a:lnTo>
                      <a:pt x="2" y="11624"/>
                    </a:lnTo>
                    <a:lnTo>
                      <a:pt x="8" y="11700"/>
                    </a:lnTo>
                    <a:lnTo>
                      <a:pt x="17" y="11776"/>
                    </a:lnTo>
                    <a:lnTo>
                      <a:pt x="30" y="11850"/>
                    </a:lnTo>
                    <a:lnTo>
                      <a:pt x="47" y="11922"/>
                    </a:lnTo>
                    <a:lnTo>
                      <a:pt x="67" y="11994"/>
                    </a:lnTo>
                    <a:lnTo>
                      <a:pt x="92" y="12064"/>
                    </a:lnTo>
                    <a:lnTo>
                      <a:pt x="118" y="12132"/>
                    </a:lnTo>
                    <a:lnTo>
                      <a:pt x="148" y="12198"/>
                    </a:lnTo>
                    <a:lnTo>
                      <a:pt x="181" y="12264"/>
                    </a:lnTo>
                    <a:lnTo>
                      <a:pt x="217" y="12326"/>
                    </a:lnTo>
                    <a:lnTo>
                      <a:pt x="257" y="12387"/>
                    </a:lnTo>
                    <a:lnTo>
                      <a:pt x="299" y="12446"/>
                    </a:lnTo>
                    <a:lnTo>
                      <a:pt x="343" y="12504"/>
                    </a:lnTo>
                    <a:lnTo>
                      <a:pt x="390" y="12558"/>
                    </a:lnTo>
                    <a:lnTo>
                      <a:pt x="441" y="12610"/>
                    </a:lnTo>
                    <a:lnTo>
                      <a:pt x="493" y="12660"/>
                    </a:lnTo>
                    <a:lnTo>
                      <a:pt x="547" y="12707"/>
                    </a:lnTo>
                    <a:lnTo>
                      <a:pt x="604" y="12752"/>
                    </a:lnTo>
                    <a:lnTo>
                      <a:pt x="663" y="12794"/>
                    </a:lnTo>
                    <a:lnTo>
                      <a:pt x="724" y="12833"/>
                    </a:lnTo>
                    <a:lnTo>
                      <a:pt x="787" y="12869"/>
                    </a:lnTo>
                    <a:lnTo>
                      <a:pt x="852" y="12902"/>
                    </a:lnTo>
                    <a:lnTo>
                      <a:pt x="918" y="12933"/>
                    </a:lnTo>
                    <a:lnTo>
                      <a:pt x="987" y="12959"/>
                    </a:lnTo>
                    <a:lnTo>
                      <a:pt x="1056" y="12984"/>
                    </a:lnTo>
                    <a:lnTo>
                      <a:pt x="1128" y="13004"/>
                    </a:lnTo>
                    <a:lnTo>
                      <a:pt x="1201" y="13021"/>
                    </a:lnTo>
                    <a:lnTo>
                      <a:pt x="1275" y="13035"/>
                    </a:lnTo>
                    <a:lnTo>
                      <a:pt x="1350" y="13044"/>
                    </a:lnTo>
                    <a:lnTo>
                      <a:pt x="1426" y="13050"/>
                    </a:lnTo>
                    <a:lnTo>
                      <a:pt x="1504" y="13053"/>
                    </a:lnTo>
                    <a:lnTo>
                      <a:pt x="6539" y="13053"/>
                    </a:lnTo>
                    <a:lnTo>
                      <a:pt x="6539" y="13663"/>
                    </a:lnTo>
                    <a:lnTo>
                      <a:pt x="3399" y="14070"/>
                    </a:lnTo>
                    <a:lnTo>
                      <a:pt x="3378" y="14076"/>
                    </a:lnTo>
                    <a:lnTo>
                      <a:pt x="3358" y="14082"/>
                    </a:lnTo>
                    <a:lnTo>
                      <a:pt x="3338" y="14090"/>
                    </a:lnTo>
                    <a:lnTo>
                      <a:pt x="3319" y="14098"/>
                    </a:lnTo>
                    <a:lnTo>
                      <a:pt x="3299" y="14106"/>
                    </a:lnTo>
                    <a:lnTo>
                      <a:pt x="3280" y="14116"/>
                    </a:lnTo>
                    <a:lnTo>
                      <a:pt x="3262" y="14126"/>
                    </a:lnTo>
                    <a:lnTo>
                      <a:pt x="3245" y="14137"/>
                    </a:lnTo>
                    <a:lnTo>
                      <a:pt x="3228" y="14149"/>
                    </a:lnTo>
                    <a:lnTo>
                      <a:pt x="3211" y="14161"/>
                    </a:lnTo>
                    <a:lnTo>
                      <a:pt x="3196" y="14174"/>
                    </a:lnTo>
                    <a:lnTo>
                      <a:pt x="3180" y="14188"/>
                    </a:lnTo>
                    <a:lnTo>
                      <a:pt x="3166" y="14203"/>
                    </a:lnTo>
                    <a:lnTo>
                      <a:pt x="3151" y="14217"/>
                    </a:lnTo>
                    <a:lnTo>
                      <a:pt x="3138" y="14233"/>
                    </a:lnTo>
                    <a:lnTo>
                      <a:pt x="3124" y="14249"/>
                    </a:lnTo>
                    <a:lnTo>
                      <a:pt x="3112" y="14265"/>
                    </a:lnTo>
                    <a:lnTo>
                      <a:pt x="3100" y="14282"/>
                    </a:lnTo>
                    <a:lnTo>
                      <a:pt x="3089" y="14299"/>
                    </a:lnTo>
                    <a:lnTo>
                      <a:pt x="3079" y="14316"/>
                    </a:lnTo>
                    <a:lnTo>
                      <a:pt x="3070" y="14335"/>
                    </a:lnTo>
                    <a:lnTo>
                      <a:pt x="3061" y="14353"/>
                    </a:lnTo>
                    <a:lnTo>
                      <a:pt x="3053" y="14372"/>
                    </a:lnTo>
                    <a:lnTo>
                      <a:pt x="3046" y="14391"/>
                    </a:lnTo>
                    <a:lnTo>
                      <a:pt x="3039" y="14411"/>
                    </a:lnTo>
                    <a:lnTo>
                      <a:pt x="3034" y="14431"/>
                    </a:lnTo>
                    <a:lnTo>
                      <a:pt x="3029" y="14452"/>
                    </a:lnTo>
                    <a:lnTo>
                      <a:pt x="3025" y="14473"/>
                    </a:lnTo>
                    <a:lnTo>
                      <a:pt x="3022" y="14493"/>
                    </a:lnTo>
                    <a:lnTo>
                      <a:pt x="3020" y="14514"/>
                    </a:lnTo>
                    <a:lnTo>
                      <a:pt x="3018" y="14536"/>
                    </a:lnTo>
                    <a:lnTo>
                      <a:pt x="3018" y="14557"/>
                    </a:lnTo>
                    <a:lnTo>
                      <a:pt x="3019" y="14583"/>
                    </a:lnTo>
                    <a:lnTo>
                      <a:pt x="3020" y="14608"/>
                    </a:lnTo>
                    <a:lnTo>
                      <a:pt x="3024" y="14633"/>
                    </a:lnTo>
                    <a:lnTo>
                      <a:pt x="3028" y="14658"/>
                    </a:lnTo>
                    <a:lnTo>
                      <a:pt x="3034" y="14682"/>
                    </a:lnTo>
                    <a:lnTo>
                      <a:pt x="3040" y="14707"/>
                    </a:lnTo>
                    <a:lnTo>
                      <a:pt x="3048" y="14730"/>
                    </a:lnTo>
                    <a:lnTo>
                      <a:pt x="3057" y="14753"/>
                    </a:lnTo>
                    <a:lnTo>
                      <a:pt x="3067" y="14775"/>
                    </a:lnTo>
                    <a:lnTo>
                      <a:pt x="3078" y="14797"/>
                    </a:lnTo>
                    <a:lnTo>
                      <a:pt x="3090" y="14818"/>
                    </a:lnTo>
                    <a:lnTo>
                      <a:pt x="3103" y="14838"/>
                    </a:lnTo>
                    <a:lnTo>
                      <a:pt x="3117" y="14857"/>
                    </a:lnTo>
                    <a:lnTo>
                      <a:pt x="3132" y="14876"/>
                    </a:lnTo>
                    <a:lnTo>
                      <a:pt x="3149" y="14894"/>
                    </a:lnTo>
                    <a:lnTo>
                      <a:pt x="3165" y="14912"/>
                    </a:lnTo>
                    <a:lnTo>
                      <a:pt x="3183" y="14928"/>
                    </a:lnTo>
                    <a:lnTo>
                      <a:pt x="3201" y="14945"/>
                    </a:lnTo>
                    <a:lnTo>
                      <a:pt x="3220" y="14960"/>
                    </a:lnTo>
                    <a:lnTo>
                      <a:pt x="3239" y="14974"/>
                    </a:lnTo>
                    <a:lnTo>
                      <a:pt x="3260" y="14987"/>
                    </a:lnTo>
                    <a:lnTo>
                      <a:pt x="3280" y="14999"/>
                    </a:lnTo>
                    <a:lnTo>
                      <a:pt x="3302" y="15010"/>
                    </a:lnTo>
                    <a:lnTo>
                      <a:pt x="3325" y="15020"/>
                    </a:lnTo>
                    <a:lnTo>
                      <a:pt x="3348" y="15029"/>
                    </a:lnTo>
                    <a:lnTo>
                      <a:pt x="3371" y="15037"/>
                    </a:lnTo>
                    <a:lnTo>
                      <a:pt x="3395" y="15043"/>
                    </a:lnTo>
                    <a:lnTo>
                      <a:pt x="3419" y="15049"/>
                    </a:lnTo>
                    <a:lnTo>
                      <a:pt x="3444" y="15053"/>
                    </a:lnTo>
                    <a:lnTo>
                      <a:pt x="3469" y="15056"/>
                    </a:lnTo>
                    <a:lnTo>
                      <a:pt x="3495" y="15058"/>
                    </a:lnTo>
                    <a:lnTo>
                      <a:pt x="3521" y="15059"/>
                    </a:lnTo>
                    <a:lnTo>
                      <a:pt x="12574" y="15059"/>
                    </a:lnTo>
                    <a:lnTo>
                      <a:pt x="12600" y="15058"/>
                    </a:lnTo>
                    <a:lnTo>
                      <a:pt x="12626" y="15056"/>
                    </a:lnTo>
                    <a:lnTo>
                      <a:pt x="12651" y="15053"/>
                    </a:lnTo>
                    <a:lnTo>
                      <a:pt x="12676" y="15049"/>
                    </a:lnTo>
                    <a:lnTo>
                      <a:pt x="12700" y="15043"/>
                    </a:lnTo>
                    <a:lnTo>
                      <a:pt x="12724" y="15037"/>
                    </a:lnTo>
                    <a:lnTo>
                      <a:pt x="12747" y="15029"/>
                    </a:lnTo>
                    <a:lnTo>
                      <a:pt x="12770" y="15020"/>
                    </a:lnTo>
                    <a:lnTo>
                      <a:pt x="12793" y="15010"/>
                    </a:lnTo>
                    <a:lnTo>
                      <a:pt x="12814" y="14999"/>
                    </a:lnTo>
                    <a:lnTo>
                      <a:pt x="12835" y="14987"/>
                    </a:lnTo>
                    <a:lnTo>
                      <a:pt x="12856" y="14974"/>
                    </a:lnTo>
                    <a:lnTo>
                      <a:pt x="12875" y="14960"/>
                    </a:lnTo>
                    <a:lnTo>
                      <a:pt x="12894" y="14945"/>
                    </a:lnTo>
                    <a:lnTo>
                      <a:pt x="12912" y="14928"/>
                    </a:lnTo>
                    <a:lnTo>
                      <a:pt x="12930" y="14912"/>
                    </a:lnTo>
                    <a:lnTo>
                      <a:pt x="12946" y="14894"/>
                    </a:lnTo>
                    <a:lnTo>
                      <a:pt x="12963" y="14876"/>
                    </a:lnTo>
                    <a:lnTo>
                      <a:pt x="12978" y="14857"/>
                    </a:lnTo>
                    <a:lnTo>
                      <a:pt x="12992" y="14838"/>
                    </a:lnTo>
                    <a:lnTo>
                      <a:pt x="13005" y="14818"/>
                    </a:lnTo>
                    <a:lnTo>
                      <a:pt x="13017" y="14797"/>
                    </a:lnTo>
                    <a:lnTo>
                      <a:pt x="13028" y="14775"/>
                    </a:lnTo>
                    <a:lnTo>
                      <a:pt x="13038" y="14753"/>
                    </a:lnTo>
                    <a:lnTo>
                      <a:pt x="13047" y="14730"/>
                    </a:lnTo>
                    <a:lnTo>
                      <a:pt x="13055" y="14707"/>
                    </a:lnTo>
                    <a:lnTo>
                      <a:pt x="13061" y="14682"/>
                    </a:lnTo>
                    <a:lnTo>
                      <a:pt x="13067" y="14658"/>
                    </a:lnTo>
                    <a:lnTo>
                      <a:pt x="13071" y="14633"/>
                    </a:lnTo>
                    <a:lnTo>
                      <a:pt x="13074" y="14608"/>
                    </a:lnTo>
                    <a:lnTo>
                      <a:pt x="13076" y="14583"/>
                    </a:lnTo>
                    <a:lnTo>
                      <a:pt x="13077" y="14557"/>
                    </a:lnTo>
                    <a:lnTo>
                      <a:pt x="13077" y="14536"/>
                    </a:lnTo>
                    <a:lnTo>
                      <a:pt x="13075" y="14514"/>
                    </a:lnTo>
                    <a:lnTo>
                      <a:pt x="13073" y="14493"/>
                    </a:lnTo>
                    <a:lnTo>
                      <a:pt x="13070" y="14473"/>
                    </a:lnTo>
                    <a:lnTo>
                      <a:pt x="13066" y="14452"/>
                    </a:lnTo>
                    <a:lnTo>
                      <a:pt x="13061" y="14431"/>
                    </a:lnTo>
                    <a:lnTo>
                      <a:pt x="13056" y="14411"/>
                    </a:lnTo>
                    <a:lnTo>
                      <a:pt x="13049" y="14391"/>
                    </a:lnTo>
                    <a:lnTo>
                      <a:pt x="13042" y="14372"/>
                    </a:lnTo>
                    <a:lnTo>
                      <a:pt x="13034" y="14353"/>
                    </a:lnTo>
                    <a:lnTo>
                      <a:pt x="13025" y="14335"/>
                    </a:lnTo>
                    <a:lnTo>
                      <a:pt x="13016" y="14316"/>
                    </a:lnTo>
                    <a:lnTo>
                      <a:pt x="13006" y="14299"/>
                    </a:lnTo>
                    <a:lnTo>
                      <a:pt x="12995" y="14282"/>
                    </a:lnTo>
                    <a:lnTo>
                      <a:pt x="12983" y="14265"/>
                    </a:lnTo>
                    <a:lnTo>
                      <a:pt x="12971" y="14249"/>
                    </a:lnTo>
                    <a:lnTo>
                      <a:pt x="12957" y="14233"/>
                    </a:lnTo>
                    <a:lnTo>
                      <a:pt x="12944" y="14217"/>
                    </a:lnTo>
                    <a:lnTo>
                      <a:pt x="12930" y="14203"/>
                    </a:lnTo>
                    <a:lnTo>
                      <a:pt x="12915" y="14188"/>
                    </a:lnTo>
                    <a:lnTo>
                      <a:pt x="12900" y="14174"/>
                    </a:lnTo>
                    <a:lnTo>
                      <a:pt x="12884" y="14161"/>
                    </a:lnTo>
                    <a:lnTo>
                      <a:pt x="12867" y="14149"/>
                    </a:lnTo>
                    <a:lnTo>
                      <a:pt x="12850" y="14137"/>
                    </a:lnTo>
                    <a:lnTo>
                      <a:pt x="12833" y="14126"/>
                    </a:lnTo>
                    <a:lnTo>
                      <a:pt x="12815" y="14116"/>
                    </a:lnTo>
                    <a:lnTo>
                      <a:pt x="12796" y="14106"/>
                    </a:lnTo>
                    <a:lnTo>
                      <a:pt x="12776" y="14098"/>
                    </a:lnTo>
                    <a:lnTo>
                      <a:pt x="12757" y="14090"/>
                    </a:lnTo>
                    <a:lnTo>
                      <a:pt x="12737" y="14082"/>
                    </a:lnTo>
                    <a:lnTo>
                      <a:pt x="12717" y="14076"/>
                    </a:lnTo>
                    <a:lnTo>
                      <a:pt x="12696" y="14070"/>
                    </a:lnTo>
                    <a:lnTo>
                      <a:pt x="9556" y="13663"/>
                    </a:lnTo>
                    <a:lnTo>
                      <a:pt x="9556" y="13053"/>
                    </a:lnTo>
                    <a:lnTo>
                      <a:pt x="14591" y="13053"/>
                    </a:lnTo>
                    <a:lnTo>
                      <a:pt x="14669" y="13050"/>
                    </a:lnTo>
                    <a:lnTo>
                      <a:pt x="14745" y="13044"/>
                    </a:lnTo>
                    <a:lnTo>
                      <a:pt x="14820" y="13035"/>
                    </a:lnTo>
                    <a:lnTo>
                      <a:pt x="14894" y="13021"/>
                    </a:lnTo>
                    <a:lnTo>
                      <a:pt x="14967" y="13004"/>
                    </a:lnTo>
                    <a:lnTo>
                      <a:pt x="15039" y="12984"/>
                    </a:lnTo>
                    <a:lnTo>
                      <a:pt x="15108" y="12959"/>
                    </a:lnTo>
                    <a:lnTo>
                      <a:pt x="15177" y="12933"/>
                    </a:lnTo>
                    <a:lnTo>
                      <a:pt x="15243" y="12902"/>
                    </a:lnTo>
                    <a:lnTo>
                      <a:pt x="15308" y="12869"/>
                    </a:lnTo>
                    <a:lnTo>
                      <a:pt x="15371" y="12833"/>
                    </a:lnTo>
                    <a:lnTo>
                      <a:pt x="15432" y="12794"/>
                    </a:lnTo>
                    <a:lnTo>
                      <a:pt x="15491" y="12752"/>
                    </a:lnTo>
                    <a:lnTo>
                      <a:pt x="15548" y="12707"/>
                    </a:lnTo>
                    <a:lnTo>
                      <a:pt x="15602" y="12660"/>
                    </a:lnTo>
                    <a:lnTo>
                      <a:pt x="15654" y="12610"/>
                    </a:lnTo>
                    <a:lnTo>
                      <a:pt x="15705" y="12558"/>
                    </a:lnTo>
                    <a:lnTo>
                      <a:pt x="15752" y="12504"/>
                    </a:lnTo>
                    <a:lnTo>
                      <a:pt x="15796" y="12446"/>
                    </a:lnTo>
                    <a:lnTo>
                      <a:pt x="15838" y="12387"/>
                    </a:lnTo>
                    <a:lnTo>
                      <a:pt x="15878" y="12326"/>
                    </a:lnTo>
                    <a:lnTo>
                      <a:pt x="15914" y="12264"/>
                    </a:lnTo>
                    <a:lnTo>
                      <a:pt x="15947" y="12198"/>
                    </a:lnTo>
                    <a:lnTo>
                      <a:pt x="15977" y="12132"/>
                    </a:lnTo>
                    <a:lnTo>
                      <a:pt x="16003" y="12064"/>
                    </a:lnTo>
                    <a:lnTo>
                      <a:pt x="16028" y="11994"/>
                    </a:lnTo>
                    <a:lnTo>
                      <a:pt x="16048" y="11922"/>
                    </a:lnTo>
                    <a:lnTo>
                      <a:pt x="16065" y="11850"/>
                    </a:lnTo>
                    <a:lnTo>
                      <a:pt x="16078" y="11776"/>
                    </a:lnTo>
                    <a:lnTo>
                      <a:pt x="16087" y="11700"/>
                    </a:lnTo>
                    <a:lnTo>
                      <a:pt x="16093" y="11624"/>
                    </a:lnTo>
                    <a:lnTo>
                      <a:pt x="16095" y="11547"/>
                    </a:lnTo>
                    <a:lnTo>
                      <a:pt x="16095" y="1506"/>
                    </a:lnTo>
                    <a:lnTo>
                      <a:pt x="16093" y="1429"/>
                    </a:lnTo>
                    <a:lnTo>
                      <a:pt x="16087" y="1352"/>
                    </a:lnTo>
                    <a:lnTo>
                      <a:pt x="16078" y="1277"/>
                    </a:lnTo>
                    <a:lnTo>
                      <a:pt x="16064" y="1203"/>
                    </a:lnTo>
                    <a:lnTo>
                      <a:pt x="16048" y="1130"/>
                    </a:lnTo>
                    <a:lnTo>
                      <a:pt x="16028" y="1058"/>
                    </a:lnTo>
                    <a:lnTo>
                      <a:pt x="16003" y="988"/>
                    </a:lnTo>
                    <a:lnTo>
                      <a:pt x="15976" y="920"/>
                    </a:lnTo>
                    <a:lnTo>
                      <a:pt x="15946" y="853"/>
                    </a:lnTo>
                    <a:lnTo>
                      <a:pt x="15913" y="788"/>
                    </a:lnTo>
                    <a:lnTo>
                      <a:pt x="15877" y="725"/>
                    </a:lnTo>
                    <a:lnTo>
                      <a:pt x="15837" y="664"/>
                    </a:lnTo>
                    <a:lnTo>
                      <a:pt x="15795" y="605"/>
                    </a:lnTo>
                    <a:lnTo>
                      <a:pt x="15750" y="548"/>
                    </a:lnTo>
                    <a:lnTo>
                      <a:pt x="15703" y="493"/>
                    </a:lnTo>
                    <a:lnTo>
                      <a:pt x="15652" y="441"/>
                    </a:lnTo>
                    <a:lnTo>
                      <a:pt x="15600" y="392"/>
                    </a:lnTo>
                    <a:lnTo>
                      <a:pt x="15546" y="344"/>
                    </a:lnTo>
                    <a:lnTo>
                      <a:pt x="15488" y="299"/>
                    </a:lnTo>
                    <a:lnTo>
                      <a:pt x="15429" y="257"/>
                    </a:lnTo>
                    <a:lnTo>
                      <a:pt x="15369" y="218"/>
                    </a:lnTo>
                    <a:lnTo>
                      <a:pt x="15305" y="182"/>
                    </a:lnTo>
                    <a:lnTo>
                      <a:pt x="15240" y="149"/>
                    </a:lnTo>
                    <a:lnTo>
                      <a:pt x="15174" y="118"/>
                    </a:lnTo>
                    <a:lnTo>
                      <a:pt x="15105" y="91"/>
                    </a:lnTo>
                    <a:lnTo>
                      <a:pt x="15035" y="67"/>
                    </a:lnTo>
                    <a:lnTo>
                      <a:pt x="14963" y="47"/>
                    </a:lnTo>
                    <a:lnTo>
                      <a:pt x="14890" y="30"/>
                    </a:lnTo>
                    <a:lnTo>
                      <a:pt x="14815" y="17"/>
                    </a:lnTo>
                    <a:lnTo>
                      <a:pt x="14740" y="8"/>
                    </a:lnTo>
                    <a:lnTo>
                      <a:pt x="14664" y="2"/>
                    </a:lnTo>
                    <a:lnTo>
                      <a:pt x="1458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grpSp>
          <p:nvGrpSpPr>
            <p:cNvPr id="43" name="Group 42"/>
            <p:cNvGrpSpPr/>
            <p:nvPr>
              <p:custDataLst>
                <p:tags r:id="rId20"/>
              </p:custDataLst>
            </p:nvPr>
          </p:nvGrpSpPr>
          <p:grpSpPr>
            <a:xfrm>
              <a:off x="11388" y="5123"/>
              <a:ext cx="479" cy="695"/>
              <a:chOff x="8591550" y="2065338"/>
              <a:chExt cx="474663" cy="688975"/>
            </a:xfrm>
            <a:solidFill>
              <a:srgbClr val="C3C8DC"/>
            </a:solidFill>
          </p:grpSpPr>
          <p:sp>
            <p:nvSpPr>
              <p:cNvPr id="44" name="Freeform 100"/>
              <p:cNvSpPr>
                <a:spLocks noEditPoints="1"/>
              </p:cNvSpPr>
              <p:nvPr>
                <p:custDataLst>
                  <p:tags r:id="rId22"/>
                </p:custDataLst>
              </p:nvPr>
            </p:nvSpPr>
            <p:spPr bwMode="auto">
              <a:xfrm>
                <a:off x="8591550" y="2065338"/>
                <a:ext cx="474663" cy="688975"/>
              </a:xfrm>
              <a:custGeom>
                <a:avLst/>
                <a:gdLst>
                  <a:gd name="T0" fmla="*/ 2887 w 11063"/>
                  <a:gd name="T1" fmla="*/ 9929 h 16058"/>
                  <a:gd name="T2" fmla="*/ 2451 w 11063"/>
                  <a:gd name="T3" fmla="*/ 9123 h 16058"/>
                  <a:gd name="T4" fmla="*/ 1855 w 11063"/>
                  <a:gd name="T5" fmla="*/ 8041 h 16058"/>
                  <a:gd name="T6" fmla="*/ 1427 w 11063"/>
                  <a:gd name="T7" fmla="*/ 7165 h 16058"/>
                  <a:gd name="T8" fmla="*/ 1122 w 11063"/>
                  <a:gd name="T9" fmla="*/ 6318 h 16058"/>
                  <a:gd name="T10" fmla="*/ 1006 w 11063"/>
                  <a:gd name="T11" fmla="*/ 5520 h 16058"/>
                  <a:gd name="T12" fmla="*/ 1362 w 11063"/>
                  <a:gd name="T13" fmla="*/ 3764 h 16058"/>
                  <a:gd name="T14" fmla="*/ 2332 w 11063"/>
                  <a:gd name="T15" fmla="*/ 2327 h 16058"/>
                  <a:gd name="T16" fmla="*/ 3771 w 11063"/>
                  <a:gd name="T17" fmla="*/ 1359 h 16058"/>
                  <a:gd name="T18" fmla="*/ 5532 w 11063"/>
                  <a:gd name="T19" fmla="*/ 1004 h 16058"/>
                  <a:gd name="T20" fmla="*/ 7292 w 11063"/>
                  <a:gd name="T21" fmla="*/ 1359 h 16058"/>
                  <a:gd name="T22" fmla="*/ 8731 w 11063"/>
                  <a:gd name="T23" fmla="*/ 2327 h 16058"/>
                  <a:gd name="T24" fmla="*/ 9701 w 11063"/>
                  <a:gd name="T25" fmla="*/ 3764 h 16058"/>
                  <a:gd name="T26" fmla="*/ 10057 w 11063"/>
                  <a:gd name="T27" fmla="*/ 5520 h 16058"/>
                  <a:gd name="T28" fmla="*/ 9941 w 11063"/>
                  <a:gd name="T29" fmla="*/ 6314 h 16058"/>
                  <a:gd name="T30" fmla="*/ 9636 w 11063"/>
                  <a:gd name="T31" fmla="*/ 7163 h 16058"/>
                  <a:gd name="T32" fmla="*/ 9207 w 11063"/>
                  <a:gd name="T33" fmla="*/ 8042 h 16058"/>
                  <a:gd name="T34" fmla="*/ 8612 w 11063"/>
                  <a:gd name="T35" fmla="*/ 9129 h 16058"/>
                  <a:gd name="T36" fmla="*/ 8179 w 11063"/>
                  <a:gd name="T37" fmla="*/ 9932 h 16058"/>
                  <a:gd name="T38" fmla="*/ 5484 w 11063"/>
                  <a:gd name="T39" fmla="*/ 15054 h 16058"/>
                  <a:gd name="T40" fmla="*/ 5160 w 11063"/>
                  <a:gd name="T41" fmla="*/ 15030 h 16058"/>
                  <a:gd name="T42" fmla="*/ 4907 w 11063"/>
                  <a:gd name="T43" fmla="*/ 14937 h 16058"/>
                  <a:gd name="T44" fmla="*/ 4698 w 11063"/>
                  <a:gd name="T45" fmla="*/ 14732 h 16058"/>
                  <a:gd name="T46" fmla="*/ 6658 w 11063"/>
                  <a:gd name="T47" fmla="*/ 14161 h 16058"/>
                  <a:gd name="T48" fmla="*/ 6436 w 11063"/>
                  <a:gd name="T49" fmla="*/ 14651 h 16058"/>
                  <a:gd name="T50" fmla="*/ 6202 w 11063"/>
                  <a:gd name="T51" fmla="*/ 14919 h 16058"/>
                  <a:gd name="T52" fmla="*/ 5915 w 11063"/>
                  <a:gd name="T53" fmla="*/ 15031 h 16058"/>
                  <a:gd name="T54" fmla="*/ 5532 w 11063"/>
                  <a:gd name="T55" fmla="*/ 15054 h 16058"/>
                  <a:gd name="T56" fmla="*/ 3763 w 11063"/>
                  <a:gd name="T57" fmla="*/ 12094 h 16058"/>
                  <a:gd name="T58" fmla="*/ 3603 w 11063"/>
                  <a:gd name="T59" fmla="*/ 11605 h 16058"/>
                  <a:gd name="T60" fmla="*/ 7351 w 11063"/>
                  <a:gd name="T61" fmla="*/ 11943 h 16058"/>
                  <a:gd name="T62" fmla="*/ 4290 w 11063"/>
                  <a:gd name="T63" fmla="*/ 13799 h 16058"/>
                  <a:gd name="T64" fmla="*/ 4145 w 11063"/>
                  <a:gd name="T65" fmla="*/ 13340 h 16058"/>
                  <a:gd name="T66" fmla="*/ 7149 w 11063"/>
                  <a:gd name="T67" fmla="*/ 12594 h 16058"/>
                  <a:gd name="T68" fmla="*/ 7016 w 11063"/>
                  <a:gd name="T69" fmla="*/ 13038 h 16058"/>
                  <a:gd name="T70" fmla="*/ 6835 w 11063"/>
                  <a:gd name="T71" fmla="*/ 13637 h 16058"/>
                  <a:gd name="T72" fmla="*/ 3630 w 11063"/>
                  <a:gd name="T73" fmla="*/ 335 h 16058"/>
                  <a:gd name="T74" fmla="*/ 1812 w 11063"/>
                  <a:gd name="T75" fmla="*/ 1434 h 16058"/>
                  <a:gd name="T76" fmla="*/ 545 w 11063"/>
                  <a:gd name="T77" fmla="*/ 3127 h 16058"/>
                  <a:gd name="T78" fmla="*/ 7 w 11063"/>
                  <a:gd name="T79" fmla="*/ 5236 h 16058"/>
                  <a:gd name="T80" fmla="*/ 234 w 11063"/>
                  <a:gd name="T81" fmla="*/ 6861 h 16058"/>
                  <a:gd name="T82" fmla="*/ 910 w 11063"/>
                  <a:gd name="T83" fmla="*/ 8405 h 16058"/>
                  <a:gd name="T84" fmla="*/ 1748 w 11063"/>
                  <a:gd name="T85" fmla="*/ 9927 h 16058"/>
                  <a:gd name="T86" fmla="*/ 2463 w 11063"/>
                  <a:gd name="T87" fmla="*/ 11392 h 16058"/>
                  <a:gd name="T88" fmla="*/ 3065 w 11063"/>
                  <a:gd name="T89" fmla="*/ 13245 h 16058"/>
                  <a:gd name="T90" fmla="*/ 3552 w 11063"/>
                  <a:gd name="T91" fmla="*/ 14718 h 16058"/>
                  <a:gd name="T92" fmla="*/ 4207 w 11063"/>
                  <a:gd name="T93" fmla="*/ 15672 h 16058"/>
                  <a:gd name="T94" fmla="*/ 5340 w 11063"/>
                  <a:gd name="T95" fmla="*/ 16053 h 16058"/>
                  <a:gd name="T96" fmla="*/ 6643 w 11063"/>
                  <a:gd name="T97" fmla="*/ 15823 h 16058"/>
                  <a:gd name="T98" fmla="*/ 7387 w 11063"/>
                  <a:gd name="T99" fmla="*/ 15011 h 16058"/>
                  <a:gd name="T100" fmla="*/ 7880 w 11063"/>
                  <a:gd name="T101" fmla="*/ 13666 h 16058"/>
                  <a:gd name="T102" fmla="*/ 8442 w 11063"/>
                  <a:gd name="T103" fmla="*/ 11841 h 16058"/>
                  <a:gd name="T104" fmla="*/ 9115 w 11063"/>
                  <a:gd name="T105" fmla="*/ 10307 h 16058"/>
                  <a:gd name="T106" fmla="*/ 9949 w 11063"/>
                  <a:gd name="T107" fmla="*/ 8788 h 16058"/>
                  <a:gd name="T108" fmla="*/ 10691 w 11063"/>
                  <a:gd name="T109" fmla="*/ 7241 h 16058"/>
                  <a:gd name="T110" fmla="*/ 11058 w 11063"/>
                  <a:gd name="T111" fmla="*/ 5709 h 16058"/>
                  <a:gd name="T112" fmla="*/ 10727 w 11063"/>
                  <a:gd name="T113" fmla="*/ 3622 h 16058"/>
                  <a:gd name="T114" fmla="*/ 9626 w 11063"/>
                  <a:gd name="T115" fmla="*/ 1809 h 16058"/>
                  <a:gd name="T116" fmla="*/ 7929 w 11063"/>
                  <a:gd name="T117" fmla="*/ 544 h 16058"/>
                  <a:gd name="T118" fmla="*/ 5816 w 11063"/>
                  <a:gd name="T119" fmla="*/ 7 h 16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063" h="16058">
                    <a:moveTo>
                      <a:pt x="7881" y="10538"/>
                    </a:moveTo>
                    <a:lnTo>
                      <a:pt x="3187" y="10538"/>
                    </a:lnTo>
                    <a:lnTo>
                      <a:pt x="3140" y="10437"/>
                    </a:lnTo>
                    <a:lnTo>
                      <a:pt x="3092" y="10335"/>
                    </a:lnTo>
                    <a:lnTo>
                      <a:pt x="3041" y="10234"/>
                    </a:lnTo>
                    <a:lnTo>
                      <a:pt x="2991" y="10132"/>
                    </a:lnTo>
                    <a:lnTo>
                      <a:pt x="2940" y="10030"/>
                    </a:lnTo>
                    <a:lnTo>
                      <a:pt x="2887" y="9929"/>
                    </a:lnTo>
                    <a:lnTo>
                      <a:pt x="2835" y="9827"/>
                    </a:lnTo>
                    <a:lnTo>
                      <a:pt x="2781" y="9727"/>
                    </a:lnTo>
                    <a:lnTo>
                      <a:pt x="2728" y="9626"/>
                    </a:lnTo>
                    <a:lnTo>
                      <a:pt x="2672" y="9524"/>
                    </a:lnTo>
                    <a:lnTo>
                      <a:pt x="2618" y="9424"/>
                    </a:lnTo>
                    <a:lnTo>
                      <a:pt x="2563" y="9324"/>
                    </a:lnTo>
                    <a:lnTo>
                      <a:pt x="2507" y="9223"/>
                    </a:lnTo>
                    <a:lnTo>
                      <a:pt x="2451" y="9123"/>
                    </a:lnTo>
                    <a:lnTo>
                      <a:pt x="2396" y="9024"/>
                    </a:lnTo>
                    <a:lnTo>
                      <a:pt x="2340" y="8924"/>
                    </a:lnTo>
                    <a:lnTo>
                      <a:pt x="2217" y="8703"/>
                    </a:lnTo>
                    <a:lnTo>
                      <a:pt x="2094" y="8483"/>
                    </a:lnTo>
                    <a:lnTo>
                      <a:pt x="2034" y="8372"/>
                    </a:lnTo>
                    <a:lnTo>
                      <a:pt x="1973" y="8262"/>
                    </a:lnTo>
                    <a:lnTo>
                      <a:pt x="1914" y="8151"/>
                    </a:lnTo>
                    <a:lnTo>
                      <a:pt x="1855" y="8041"/>
                    </a:lnTo>
                    <a:lnTo>
                      <a:pt x="1796" y="7931"/>
                    </a:lnTo>
                    <a:lnTo>
                      <a:pt x="1740" y="7820"/>
                    </a:lnTo>
                    <a:lnTo>
                      <a:pt x="1684" y="7711"/>
                    </a:lnTo>
                    <a:lnTo>
                      <a:pt x="1629" y="7600"/>
                    </a:lnTo>
                    <a:lnTo>
                      <a:pt x="1576" y="7491"/>
                    </a:lnTo>
                    <a:lnTo>
                      <a:pt x="1525" y="7383"/>
                    </a:lnTo>
                    <a:lnTo>
                      <a:pt x="1475" y="7273"/>
                    </a:lnTo>
                    <a:lnTo>
                      <a:pt x="1427" y="7165"/>
                    </a:lnTo>
                    <a:lnTo>
                      <a:pt x="1381" y="7057"/>
                    </a:lnTo>
                    <a:lnTo>
                      <a:pt x="1337" y="6950"/>
                    </a:lnTo>
                    <a:lnTo>
                      <a:pt x="1294" y="6843"/>
                    </a:lnTo>
                    <a:lnTo>
                      <a:pt x="1255" y="6736"/>
                    </a:lnTo>
                    <a:lnTo>
                      <a:pt x="1218" y="6631"/>
                    </a:lnTo>
                    <a:lnTo>
                      <a:pt x="1183" y="6526"/>
                    </a:lnTo>
                    <a:lnTo>
                      <a:pt x="1151" y="6421"/>
                    </a:lnTo>
                    <a:lnTo>
                      <a:pt x="1122" y="6318"/>
                    </a:lnTo>
                    <a:lnTo>
                      <a:pt x="1095" y="6214"/>
                    </a:lnTo>
                    <a:lnTo>
                      <a:pt x="1072" y="6112"/>
                    </a:lnTo>
                    <a:lnTo>
                      <a:pt x="1053" y="6012"/>
                    </a:lnTo>
                    <a:lnTo>
                      <a:pt x="1036" y="5911"/>
                    </a:lnTo>
                    <a:lnTo>
                      <a:pt x="1023" y="5812"/>
                    </a:lnTo>
                    <a:lnTo>
                      <a:pt x="1014" y="5714"/>
                    </a:lnTo>
                    <a:lnTo>
                      <a:pt x="1008" y="5616"/>
                    </a:lnTo>
                    <a:lnTo>
                      <a:pt x="1006" y="5520"/>
                    </a:lnTo>
                    <a:lnTo>
                      <a:pt x="1012" y="5288"/>
                    </a:lnTo>
                    <a:lnTo>
                      <a:pt x="1029" y="5059"/>
                    </a:lnTo>
                    <a:lnTo>
                      <a:pt x="1058" y="4833"/>
                    </a:lnTo>
                    <a:lnTo>
                      <a:pt x="1098" y="4611"/>
                    </a:lnTo>
                    <a:lnTo>
                      <a:pt x="1149" y="4393"/>
                    </a:lnTo>
                    <a:lnTo>
                      <a:pt x="1210" y="4178"/>
                    </a:lnTo>
                    <a:lnTo>
                      <a:pt x="1280" y="3968"/>
                    </a:lnTo>
                    <a:lnTo>
                      <a:pt x="1362" y="3764"/>
                    </a:lnTo>
                    <a:lnTo>
                      <a:pt x="1452" y="3564"/>
                    </a:lnTo>
                    <a:lnTo>
                      <a:pt x="1553" y="3369"/>
                    </a:lnTo>
                    <a:lnTo>
                      <a:pt x="1661" y="3179"/>
                    </a:lnTo>
                    <a:lnTo>
                      <a:pt x="1779" y="2997"/>
                    </a:lnTo>
                    <a:lnTo>
                      <a:pt x="1906" y="2819"/>
                    </a:lnTo>
                    <a:lnTo>
                      <a:pt x="2041" y="2649"/>
                    </a:lnTo>
                    <a:lnTo>
                      <a:pt x="2182" y="2485"/>
                    </a:lnTo>
                    <a:lnTo>
                      <a:pt x="2332" y="2327"/>
                    </a:lnTo>
                    <a:lnTo>
                      <a:pt x="2490" y="2178"/>
                    </a:lnTo>
                    <a:lnTo>
                      <a:pt x="2654" y="2036"/>
                    </a:lnTo>
                    <a:lnTo>
                      <a:pt x="2825" y="1902"/>
                    </a:lnTo>
                    <a:lnTo>
                      <a:pt x="3003" y="1776"/>
                    </a:lnTo>
                    <a:lnTo>
                      <a:pt x="3186" y="1658"/>
                    </a:lnTo>
                    <a:lnTo>
                      <a:pt x="3376" y="1550"/>
                    </a:lnTo>
                    <a:lnTo>
                      <a:pt x="3571" y="1449"/>
                    </a:lnTo>
                    <a:lnTo>
                      <a:pt x="3771" y="1359"/>
                    </a:lnTo>
                    <a:lnTo>
                      <a:pt x="3977" y="1279"/>
                    </a:lnTo>
                    <a:lnTo>
                      <a:pt x="4187" y="1207"/>
                    </a:lnTo>
                    <a:lnTo>
                      <a:pt x="4402" y="1146"/>
                    </a:lnTo>
                    <a:lnTo>
                      <a:pt x="4620" y="1096"/>
                    </a:lnTo>
                    <a:lnTo>
                      <a:pt x="4843" y="1056"/>
                    </a:lnTo>
                    <a:lnTo>
                      <a:pt x="5069" y="1027"/>
                    </a:lnTo>
                    <a:lnTo>
                      <a:pt x="5299" y="1010"/>
                    </a:lnTo>
                    <a:lnTo>
                      <a:pt x="5532" y="1004"/>
                    </a:lnTo>
                    <a:lnTo>
                      <a:pt x="5764" y="1010"/>
                    </a:lnTo>
                    <a:lnTo>
                      <a:pt x="5993" y="1027"/>
                    </a:lnTo>
                    <a:lnTo>
                      <a:pt x="6219" y="1056"/>
                    </a:lnTo>
                    <a:lnTo>
                      <a:pt x="6443" y="1096"/>
                    </a:lnTo>
                    <a:lnTo>
                      <a:pt x="6661" y="1146"/>
                    </a:lnTo>
                    <a:lnTo>
                      <a:pt x="6876" y="1207"/>
                    </a:lnTo>
                    <a:lnTo>
                      <a:pt x="7086" y="1279"/>
                    </a:lnTo>
                    <a:lnTo>
                      <a:pt x="7292" y="1359"/>
                    </a:lnTo>
                    <a:lnTo>
                      <a:pt x="7492" y="1449"/>
                    </a:lnTo>
                    <a:lnTo>
                      <a:pt x="7687" y="1550"/>
                    </a:lnTo>
                    <a:lnTo>
                      <a:pt x="7877" y="1658"/>
                    </a:lnTo>
                    <a:lnTo>
                      <a:pt x="8060" y="1776"/>
                    </a:lnTo>
                    <a:lnTo>
                      <a:pt x="8238" y="1902"/>
                    </a:lnTo>
                    <a:lnTo>
                      <a:pt x="8409" y="2036"/>
                    </a:lnTo>
                    <a:lnTo>
                      <a:pt x="8573" y="2178"/>
                    </a:lnTo>
                    <a:lnTo>
                      <a:pt x="8731" y="2327"/>
                    </a:lnTo>
                    <a:lnTo>
                      <a:pt x="8881" y="2485"/>
                    </a:lnTo>
                    <a:lnTo>
                      <a:pt x="9022" y="2649"/>
                    </a:lnTo>
                    <a:lnTo>
                      <a:pt x="9157" y="2819"/>
                    </a:lnTo>
                    <a:lnTo>
                      <a:pt x="9283" y="2997"/>
                    </a:lnTo>
                    <a:lnTo>
                      <a:pt x="9402" y="3179"/>
                    </a:lnTo>
                    <a:lnTo>
                      <a:pt x="9510" y="3369"/>
                    </a:lnTo>
                    <a:lnTo>
                      <a:pt x="9611" y="3564"/>
                    </a:lnTo>
                    <a:lnTo>
                      <a:pt x="9701" y="3764"/>
                    </a:lnTo>
                    <a:lnTo>
                      <a:pt x="9783" y="3968"/>
                    </a:lnTo>
                    <a:lnTo>
                      <a:pt x="9853" y="4178"/>
                    </a:lnTo>
                    <a:lnTo>
                      <a:pt x="9914" y="4393"/>
                    </a:lnTo>
                    <a:lnTo>
                      <a:pt x="9965" y="4611"/>
                    </a:lnTo>
                    <a:lnTo>
                      <a:pt x="10005" y="4833"/>
                    </a:lnTo>
                    <a:lnTo>
                      <a:pt x="10034" y="5059"/>
                    </a:lnTo>
                    <a:lnTo>
                      <a:pt x="10051" y="5288"/>
                    </a:lnTo>
                    <a:lnTo>
                      <a:pt x="10057" y="5520"/>
                    </a:lnTo>
                    <a:lnTo>
                      <a:pt x="10055" y="5615"/>
                    </a:lnTo>
                    <a:lnTo>
                      <a:pt x="10049" y="5713"/>
                    </a:lnTo>
                    <a:lnTo>
                      <a:pt x="10040" y="5810"/>
                    </a:lnTo>
                    <a:lnTo>
                      <a:pt x="10027" y="5908"/>
                    </a:lnTo>
                    <a:lnTo>
                      <a:pt x="10010" y="6009"/>
                    </a:lnTo>
                    <a:lnTo>
                      <a:pt x="9990" y="6110"/>
                    </a:lnTo>
                    <a:lnTo>
                      <a:pt x="9967" y="6211"/>
                    </a:lnTo>
                    <a:lnTo>
                      <a:pt x="9941" y="6314"/>
                    </a:lnTo>
                    <a:lnTo>
                      <a:pt x="9911" y="6418"/>
                    </a:lnTo>
                    <a:lnTo>
                      <a:pt x="9880" y="6523"/>
                    </a:lnTo>
                    <a:lnTo>
                      <a:pt x="9845" y="6627"/>
                    </a:lnTo>
                    <a:lnTo>
                      <a:pt x="9808" y="6733"/>
                    </a:lnTo>
                    <a:lnTo>
                      <a:pt x="9769" y="6840"/>
                    </a:lnTo>
                    <a:lnTo>
                      <a:pt x="9726" y="6947"/>
                    </a:lnTo>
                    <a:lnTo>
                      <a:pt x="9682" y="7054"/>
                    </a:lnTo>
                    <a:lnTo>
                      <a:pt x="9636" y="7163"/>
                    </a:lnTo>
                    <a:lnTo>
                      <a:pt x="9588" y="7271"/>
                    </a:lnTo>
                    <a:lnTo>
                      <a:pt x="9538" y="7381"/>
                    </a:lnTo>
                    <a:lnTo>
                      <a:pt x="9486" y="7490"/>
                    </a:lnTo>
                    <a:lnTo>
                      <a:pt x="9433" y="7599"/>
                    </a:lnTo>
                    <a:lnTo>
                      <a:pt x="9378" y="7710"/>
                    </a:lnTo>
                    <a:lnTo>
                      <a:pt x="9323" y="7820"/>
                    </a:lnTo>
                    <a:lnTo>
                      <a:pt x="9266" y="7932"/>
                    </a:lnTo>
                    <a:lnTo>
                      <a:pt x="9207" y="8042"/>
                    </a:lnTo>
                    <a:lnTo>
                      <a:pt x="9149" y="8153"/>
                    </a:lnTo>
                    <a:lnTo>
                      <a:pt x="9089" y="8264"/>
                    </a:lnTo>
                    <a:lnTo>
                      <a:pt x="9028" y="8375"/>
                    </a:lnTo>
                    <a:lnTo>
                      <a:pt x="8968" y="8487"/>
                    </a:lnTo>
                    <a:lnTo>
                      <a:pt x="8845" y="8708"/>
                    </a:lnTo>
                    <a:lnTo>
                      <a:pt x="8722" y="8930"/>
                    </a:lnTo>
                    <a:lnTo>
                      <a:pt x="8667" y="9029"/>
                    </a:lnTo>
                    <a:lnTo>
                      <a:pt x="8612" y="9129"/>
                    </a:lnTo>
                    <a:lnTo>
                      <a:pt x="8557" y="9228"/>
                    </a:lnTo>
                    <a:lnTo>
                      <a:pt x="8501" y="9329"/>
                    </a:lnTo>
                    <a:lnTo>
                      <a:pt x="8447" y="9429"/>
                    </a:lnTo>
                    <a:lnTo>
                      <a:pt x="8392" y="9529"/>
                    </a:lnTo>
                    <a:lnTo>
                      <a:pt x="8338" y="9630"/>
                    </a:lnTo>
                    <a:lnTo>
                      <a:pt x="8284" y="9730"/>
                    </a:lnTo>
                    <a:lnTo>
                      <a:pt x="8231" y="9831"/>
                    </a:lnTo>
                    <a:lnTo>
                      <a:pt x="8179" y="9932"/>
                    </a:lnTo>
                    <a:lnTo>
                      <a:pt x="8127" y="10033"/>
                    </a:lnTo>
                    <a:lnTo>
                      <a:pt x="8076" y="10134"/>
                    </a:lnTo>
                    <a:lnTo>
                      <a:pt x="8026" y="10235"/>
                    </a:lnTo>
                    <a:lnTo>
                      <a:pt x="7976" y="10336"/>
                    </a:lnTo>
                    <a:lnTo>
                      <a:pt x="7928" y="10437"/>
                    </a:lnTo>
                    <a:lnTo>
                      <a:pt x="7881" y="10538"/>
                    </a:lnTo>
                    <a:close/>
                    <a:moveTo>
                      <a:pt x="5532" y="15054"/>
                    </a:moveTo>
                    <a:lnTo>
                      <a:pt x="5484" y="15054"/>
                    </a:lnTo>
                    <a:lnTo>
                      <a:pt x="5439" y="15053"/>
                    </a:lnTo>
                    <a:lnTo>
                      <a:pt x="5395" y="15052"/>
                    </a:lnTo>
                    <a:lnTo>
                      <a:pt x="5352" y="15050"/>
                    </a:lnTo>
                    <a:lnTo>
                      <a:pt x="5311" y="15048"/>
                    </a:lnTo>
                    <a:lnTo>
                      <a:pt x="5272" y="15045"/>
                    </a:lnTo>
                    <a:lnTo>
                      <a:pt x="5234" y="15041"/>
                    </a:lnTo>
                    <a:lnTo>
                      <a:pt x="5197" y="15036"/>
                    </a:lnTo>
                    <a:lnTo>
                      <a:pt x="5160" y="15030"/>
                    </a:lnTo>
                    <a:lnTo>
                      <a:pt x="5125" y="15023"/>
                    </a:lnTo>
                    <a:lnTo>
                      <a:pt x="5091" y="15015"/>
                    </a:lnTo>
                    <a:lnTo>
                      <a:pt x="5059" y="15006"/>
                    </a:lnTo>
                    <a:lnTo>
                      <a:pt x="5027" y="14995"/>
                    </a:lnTo>
                    <a:lnTo>
                      <a:pt x="4995" y="14983"/>
                    </a:lnTo>
                    <a:lnTo>
                      <a:pt x="4965" y="14969"/>
                    </a:lnTo>
                    <a:lnTo>
                      <a:pt x="4936" y="14954"/>
                    </a:lnTo>
                    <a:lnTo>
                      <a:pt x="4907" y="14937"/>
                    </a:lnTo>
                    <a:lnTo>
                      <a:pt x="4880" y="14919"/>
                    </a:lnTo>
                    <a:lnTo>
                      <a:pt x="4852" y="14898"/>
                    </a:lnTo>
                    <a:lnTo>
                      <a:pt x="4825" y="14876"/>
                    </a:lnTo>
                    <a:lnTo>
                      <a:pt x="4799" y="14852"/>
                    </a:lnTo>
                    <a:lnTo>
                      <a:pt x="4773" y="14825"/>
                    </a:lnTo>
                    <a:lnTo>
                      <a:pt x="4748" y="14796"/>
                    </a:lnTo>
                    <a:lnTo>
                      <a:pt x="4723" y="14765"/>
                    </a:lnTo>
                    <a:lnTo>
                      <a:pt x="4698" y="14732"/>
                    </a:lnTo>
                    <a:lnTo>
                      <a:pt x="4673" y="14696"/>
                    </a:lnTo>
                    <a:lnTo>
                      <a:pt x="4648" y="14658"/>
                    </a:lnTo>
                    <a:lnTo>
                      <a:pt x="4624" y="14618"/>
                    </a:lnTo>
                    <a:lnTo>
                      <a:pt x="4600" y="14574"/>
                    </a:lnTo>
                    <a:lnTo>
                      <a:pt x="4576" y="14527"/>
                    </a:lnTo>
                    <a:lnTo>
                      <a:pt x="4552" y="14479"/>
                    </a:lnTo>
                    <a:lnTo>
                      <a:pt x="4527" y="14427"/>
                    </a:lnTo>
                    <a:lnTo>
                      <a:pt x="6658" y="14161"/>
                    </a:lnTo>
                    <a:lnTo>
                      <a:pt x="6630" y="14236"/>
                    </a:lnTo>
                    <a:lnTo>
                      <a:pt x="6602" y="14308"/>
                    </a:lnTo>
                    <a:lnTo>
                      <a:pt x="6573" y="14375"/>
                    </a:lnTo>
                    <a:lnTo>
                      <a:pt x="6546" y="14438"/>
                    </a:lnTo>
                    <a:lnTo>
                      <a:pt x="6518" y="14496"/>
                    </a:lnTo>
                    <a:lnTo>
                      <a:pt x="6491" y="14552"/>
                    </a:lnTo>
                    <a:lnTo>
                      <a:pt x="6464" y="14603"/>
                    </a:lnTo>
                    <a:lnTo>
                      <a:pt x="6436" y="14651"/>
                    </a:lnTo>
                    <a:lnTo>
                      <a:pt x="6408" y="14695"/>
                    </a:lnTo>
                    <a:lnTo>
                      <a:pt x="6380" y="14736"/>
                    </a:lnTo>
                    <a:lnTo>
                      <a:pt x="6352" y="14773"/>
                    </a:lnTo>
                    <a:lnTo>
                      <a:pt x="6323" y="14808"/>
                    </a:lnTo>
                    <a:lnTo>
                      <a:pt x="6294" y="14841"/>
                    </a:lnTo>
                    <a:lnTo>
                      <a:pt x="6264" y="14869"/>
                    </a:lnTo>
                    <a:lnTo>
                      <a:pt x="6233" y="14895"/>
                    </a:lnTo>
                    <a:lnTo>
                      <a:pt x="6202" y="14919"/>
                    </a:lnTo>
                    <a:lnTo>
                      <a:pt x="6170" y="14940"/>
                    </a:lnTo>
                    <a:lnTo>
                      <a:pt x="6137" y="14959"/>
                    </a:lnTo>
                    <a:lnTo>
                      <a:pt x="6103" y="14976"/>
                    </a:lnTo>
                    <a:lnTo>
                      <a:pt x="6068" y="14990"/>
                    </a:lnTo>
                    <a:lnTo>
                      <a:pt x="6031" y="15003"/>
                    </a:lnTo>
                    <a:lnTo>
                      <a:pt x="5994" y="15014"/>
                    </a:lnTo>
                    <a:lnTo>
                      <a:pt x="5955" y="15023"/>
                    </a:lnTo>
                    <a:lnTo>
                      <a:pt x="5915" y="15031"/>
                    </a:lnTo>
                    <a:lnTo>
                      <a:pt x="5873" y="15038"/>
                    </a:lnTo>
                    <a:lnTo>
                      <a:pt x="5829" y="15043"/>
                    </a:lnTo>
                    <a:lnTo>
                      <a:pt x="5785" y="15047"/>
                    </a:lnTo>
                    <a:lnTo>
                      <a:pt x="5738" y="15050"/>
                    </a:lnTo>
                    <a:lnTo>
                      <a:pt x="5689" y="15052"/>
                    </a:lnTo>
                    <a:lnTo>
                      <a:pt x="5638" y="15053"/>
                    </a:lnTo>
                    <a:lnTo>
                      <a:pt x="5586" y="15054"/>
                    </a:lnTo>
                    <a:lnTo>
                      <a:pt x="5532" y="15054"/>
                    </a:lnTo>
                    <a:close/>
                    <a:moveTo>
                      <a:pt x="3890" y="12499"/>
                    </a:moveTo>
                    <a:lnTo>
                      <a:pt x="3873" y="12442"/>
                    </a:lnTo>
                    <a:lnTo>
                      <a:pt x="3855" y="12386"/>
                    </a:lnTo>
                    <a:lnTo>
                      <a:pt x="3838" y="12328"/>
                    </a:lnTo>
                    <a:lnTo>
                      <a:pt x="3820" y="12269"/>
                    </a:lnTo>
                    <a:lnTo>
                      <a:pt x="3802" y="12211"/>
                    </a:lnTo>
                    <a:lnTo>
                      <a:pt x="3783" y="12153"/>
                    </a:lnTo>
                    <a:lnTo>
                      <a:pt x="3763" y="12094"/>
                    </a:lnTo>
                    <a:lnTo>
                      <a:pt x="3744" y="12033"/>
                    </a:lnTo>
                    <a:lnTo>
                      <a:pt x="3725" y="11974"/>
                    </a:lnTo>
                    <a:lnTo>
                      <a:pt x="3705" y="11913"/>
                    </a:lnTo>
                    <a:lnTo>
                      <a:pt x="3685" y="11853"/>
                    </a:lnTo>
                    <a:lnTo>
                      <a:pt x="3665" y="11792"/>
                    </a:lnTo>
                    <a:lnTo>
                      <a:pt x="3645" y="11729"/>
                    </a:lnTo>
                    <a:lnTo>
                      <a:pt x="3624" y="11667"/>
                    </a:lnTo>
                    <a:lnTo>
                      <a:pt x="3603" y="11605"/>
                    </a:lnTo>
                    <a:lnTo>
                      <a:pt x="3581" y="11542"/>
                    </a:lnTo>
                    <a:lnTo>
                      <a:pt x="7487" y="11542"/>
                    </a:lnTo>
                    <a:lnTo>
                      <a:pt x="7464" y="11609"/>
                    </a:lnTo>
                    <a:lnTo>
                      <a:pt x="7440" y="11677"/>
                    </a:lnTo>
                    <a:lnTo>
                      <a:pt x="7417" y="11744"/>
                    </a:lnTo>
                    <a:lnTo>
                      <a:pt x="7395" y="11811"/>
                    </a:lnTo>
                    <a:lnTo>
                      <a:pt x="7373" y="11878"/>
                    </a:lnTo>
                    <a:lnTo>
                      <a:pt x="7351" y="11943"/>
                    </a:lnTo>
                    <a:lnTo>
                      <a:pt x="7330" y="12008"/>
                    </a:lnTo>
                    <a:lnTo>
                      <a:pt x="7309" y="12074"/>
                    </a:lnTo>
                    <a:lnTo>
                      <a:pt x="3890" y="12499"/>
                    </a:lnTo>
                    <a:close/>
                    <a:moveTo>
                      <a:pt x="6835" y="13637"/>
                    </a:moveTo>
                    <a:lnTo>
                      <a:pt x="4342" y="13948"/>
                    </a:lnTo>
                    <a:lnTo>
                      <a:pt x="4325" y="13899"/>
                    </a:lnTo>
                    <a:lnTo>
                      <a:pt x="4309" y="13850"/>
                    </a:lnTo>
                    <a:lnTo>
                      <a:pt x="4290" y="13799"/>
                    </a:lnTo>
                    <a:lnTo>
                      <a:pt x="4273" y="13747"/>
                    </a:lnTo>
                    <a:lnTo>
                      <a:pt x="4256" y="13693"/>
                    </a:lnTo>
                    <a:lnTo>
                      <a:pt x="4238" y="13638"/>
                    </a:lnTo>
                    <a:lnTo>
                      <a:pt x="4220" y="13582"/>
                    </a:lnTo>
                    <a:lnTo>
                      <a:pt x="4202" y="13524"/>
                    </a:lnTo>
                    <a:lnTo>
                      <a:pt x="4183" y="13465"/>
                    </a:lnTo>
                    <a:lnTo>
                      <a:pt x="4164" y="13403"/>
                    </a:lnTo>
                    <a:lnTo>
                      <a:pt x="4145" y="13340"/>
                    </a:lnTo>
                    <a:lnTo>
                      <a:pt x="4124" y="13276"/>
                    </a:lnTo>
                    <a:lnTo>
                      <a:pt x="4104" y="13210"/>
                    </a:lnTo>
                    <a:lnTo>
                      <a:pt x="4083" y="13141"/>
                    </a:lnTo>
                    <a:lnTo>
                      <a:pt x="4062" y="13070"/>
                    </a:lnTo>
                    <a:lnTo>
                      <a:pt x="4041" y="12998"/>
                    </a:lnTo>
                    <a:lnTo>
                      <a:pt x="4038" y="12990"/>
                    </a:lnTo>
                    <a:lnTo>
                      <a:pt x="4036" y="12983"/>
                    </a:lnTo>
                    <a:lnTo>
                      <a:pt x="7149" y="12594"/>
                    </a:lnTo>
                    <a:lnTo>
                      <a:pt x="7132" y="12651"/>
                    </a:lnTo>
                    <a:lnTo>
                      <a:pt x="7116" y="12707"/>
                    </a:lnTo>
                    <a:lnTo>
                      <a:pt x="7098" y="12763"/>
                    </a:lnTo>
                    <a:lnTo>
                      <a:pt x="7081" y="12819"/>
                    </a:lnTo>
                    <a:lnTo>
                      <a:pt x="7064" y="12876"/>
                    </a:lnTo>
                    <a:lnTo>
                      <a:pt x="7047" y="12931"/>
                    </a:lnTo>
                    <a:lnTo>
                      <a:pt x="7031" y="12985"/>
                    </a:lnTo>
                    <a:lnTo>
                      <a:pt x="7016" y="13038"/>
                    </a:lnTo>
                    <a:lnTo>
                      <a:pt x="6992" y="13121"/>
                    </a:lnTo>
                    <a:lnTo>
                      <a:pt x="6968" y="13202"/>
                    </a:lnTo>
                    <a:lnTo>
                      <a:pt x="6945" y="13280"/>
                    </a:lnTo>
                    <a:lnTo>
                      <a:pt x="6921" y="13355"/>
                    </a:lnTo>
                    <a:lnTo>
                      <a:pt x="6899" y="13429"/>
                    </a:lnTo>
                    <a:lnTo>
                      <a:pt x="6878" y="13500"/>
                    </a:lnTo>
                    <a:lnTo>
                      <a:pt x="6856" y="13570"/>
                    </a:lnTo>
                    <a:lnTo>
                      <a:pt x="6835" y="13637"/>
                    </a:lnTo>
                    <a:close/>
                    <a:moveTo>
                      <a:pt x="5532" y="0"/>
                    </a:moveTo>
                    <a:lnTo>
                      <a:pt x="5247" y="7"/>
                    </a:lnTo>
                    <a:lnTo>
                      <a:pt x="4966" y="28"/>
                    </a:lnTo>
                    <a:lnTo>
                      <a:pt x="4689" y="63"/>
                    </a:lnTo>
                    <a:lnTo>
                      <a:pt x="4417" y="112"/>
                    </a:lnTo>
                    <a:lnTo>
                      <a:pt x="4149" y="174"/>
                    </a:lnTo>
                    <a:lnTo>
                      <a:pt x="3886" y="248"/>
                    </a:lnTo>
                    <a:lnTo>
                      <a:pt x="3630" y="335"/>
                    </a:lnTo>
                    <a:lnTo>
                      <a:pt x="3378" y="434"/>
                    </a:lnTo>
                    <a:lnTo>
                      <a:pt x="3133" y="544"/>
                    </a:lnTo>
                    <a:lnTo>
                      <a:pt x="2894" y="666"/>
                    </a:lnTo>
                    <a:lnTo>
                      <a:pt x="2663" y="799"/>
                    </a:lnTo>
                    <a:lnTo>
                      <a:pt x="2439" y="942"/>
                    </a:lnTo>
                    <a:lnTo>
                      <a:pt x="2222" y="1097"/>
                    </a:lnTo>
                    <a:lnTo>
                      <a:pt x="2013" y="1261"/>
                    </a:lnTo>
                    <a:lnTo>
                      <a:pt x="1812" y="1434"/>
                    </a:lnTo>
                    <a:lnTo>
                      <a:pt x="1620" y="1617"/>
                    </a:lnTo>
                    <a:lnTo>
                      <a:pt x="1437" y="1809"/>
                    </a:lnTo>
                    <a:lnTo>
                      <a:pt x="1263" y="2009"/>
                    </a:lnTo>
                    <a:lnTo>
                      <a:pt x="1099" y="2217"/>
                    </a:lnTo>
                    <a:lnTo>
                      <a:pt x="944" y="2434"/>
                    </a:lnTo>
                    <a:lnTo>
                      <a:pt x="801" y="2658"/>
                    </a:lnTo>
                    <a:lnTo>
                      <a:pt x="668" y="2888"/>
                    </a:lnTo>
                    <a:lnTo>
                      <a:pt x="545" y="3127"/>
                    </a:lnTo>
                    <a:lnTo>
                      <a:pt x="434" y="3371"/>
                    </a:lnTo>
                    <a:lnTo>
                      <a:pt x="336" y="3622"/>
                    </a:lnTo>
                    <a:lnTo>
                      <a:pt x="248" y="3879"/>
                    </a:lnTo>
                    <a:lnTo>
                      <a:pt x="174" y="4141"/>
                    </a:lnTo>
                    <a:lnTo>
                      <a:pt x="113" y="4408"/>
                    </a:lnTo>
                    <a:lnTo>
                      <a:pt x="63" y="4679"/>
                    </a:lnTo>
                    <a:lnTo>
                      <a:pt x="28" y="4956"/>
                    </a:lnTo>
                    <a:lnTo>
                      <a:pt x="7" y="5236"/>
                    </a:lnTo>
                    <a:lnTo>
                      <a:pt x="0" y="5520"/>
                    </a:lnTo>
                    <a:lnTo>
                      <a:pt x="5" y="5710"/>
                    </a:lnTo>
                    <a:lnTo>
                      <a:pt x="21" y="5900"/>
                    </a:lnTo>
                    <a:lnTo>
                      <a:pt x="46" y="6092"/>
                    </a:lnTo>
                    <a:lnTo>
                      <a:pt x="81" y="6284"/>
                    </a:lnTo>
                    <a:lnTo>
                      <a:pt x="125" y="6475"/>
                    </a:lnTo>
                    <a:lnTo>
                      <a:pt x="176" y="6668"/>
                    </a:lnTo>
                    <a:lnTo>
                      <a:pt x="234" y="6861"/>
                    </a:lnTo>
                    <a:lnTo>
                      <a:pt x="301" y="7053"/>
                    </a:lnTo>
                    <a:lnTo>
                      <a:pt x="373" y="7247"/>
                    </a:lnTo>
                    <a:lnTo>
                      <a:pt x="451" y="7440"/>
                    </a:lnTo>
                    <a:lnTo>
                      <a:pt x="534" y="7634"/>
                    </a:lnTo>
                    <a:lnTo>
                      <a:pt x="623" y="7826"/>
                    </a:lnTo>
                    <a:lnTo>
                      <a:pt x="715" y="8020"/>
                    </a:lnTo>
                    <a:lnTo>
                      <a:pt x="811" y="8213"/>
                    </a:lnTo>
                    <a:lnTo>
                      <a:pt x="910" y="8405"/>
                    </a:lnTo>
                    <a:lnTo>
                      <a:pt x="1012" y="8597"/>
                    </a:lnTo>
                    <a:lnTo>
                      <a:pt x="1115" y="8789"/>
                    </a:lnTo>
                    <a:lnTo>
                      <a:pt x="1221" y="8980"/>
                    </a:lnTo>
                    <a:lnTo>
                      <a:pt x="1327" y="9171"/>
                    </a:lnTo>
                    <a:lnTo>
                      <a:pt x="1433" y="9361"/>
                    </a:lnTo>
                    <a:lnTo>
                      <a:pt x="1539" y="9550"/>
                    </a:lnTo>
                    <a:lnTo>
                      <a:pt x="1644" y="9739"/>
                    </a:lnTo>
                    <a:lnTo>
                      <a:pt x="1748" y="9927"/>
                    </a:lnTo>
                    <a:lnTo>
                      <a:pt x="1850" y="10115"/>
                    </a:lnTo>
                    <a:lnTo>
                      <a:pt x="1949" y="10300"/>
                    </a:lnTo>
                    <a:lnTo>
                      <a:pt x="2046" y="10485"/>
                    </a:lnTo>
                    <a:lnTo>
                      <a:pt x="2138" y="10670"/>
                    </a:lnTo>
                    <a:lnTo>
                      <a:pt x="2228" y="10852"/>
                    </a:lnTo>
                    <a:lnTo>
                      <a:pt x="2311" y="11033"/>
                    </a:lnTo>
                    <a:lnTo>
                      <a:pt x="2391" y="11214"/>
                    </a:lnTo>
                    <a:lnTo>
                      <a:pt x="2463" y="11392"/>
                    </a:lnTo>
                    <a:lnTo>
                      <a:pt x="2529" y="11569"/>
                    </a:lnTo>
                    <a:lnTo>
                      <a:pt x="2621" y="11829"/>
                    </a:lnTo>
                    <a:lnTo>
                      <a:pt x="2706" y="12083"/>
                    </a:lnTo>
                    <a:lnTo>
                      <a:pt x="2787" y="12329"/>
                    </a:lnTo>
                    <a:lnTo>
                      <a:pt x="2861" y="12568"/>
                    </a:lnTo>
                    <a:lnTo>
                      <a:pt x="2933" y="12801"/>
                    </a:lnTo>
                    <a:lnTo>
                      <a:pt x="3000" y="13026"/>
                    </a:lnTo>
                    <a:lnTo>
                      <a:pt x="3065" y="13245"/>
                    </a:lnTo>
                    <a:lnTo>
                      <a:pt x="3128" y="13456"/>
                    </a:lnTo>
                    <a:lnTo>
                      <a:pt x="3188" y="13658"/>
                    </a:lnTo>
                    <a:lnTo>
                      <a:pt x="3248" y="13855"/>
                    </a:lnTo>
                    <a:lnTo>
                      <a:pt x="3308" y="14043"/>
                    </a:lnTo>
                    <a:lnTo>
                      <a:pt x="3367" y="14223"/>
                    </a:lnTo>
                    <a:lnTo>
                      <a:pt x="3428" y="14396"/>
                    </a:lnTo>
                    <a:lnTo>
                      <a:pt x="3489" y="14562"/>
                    </a:lnTo>
                    <a:lnTo>
                      <a:pt x="3552" y="14718"/>
                    </a:lnTo>
                    <a:lnTo>
                      <a:pt x="3619" y="14867"/>
                    </a:lnTo>
                    <a:lnTo>
                      <a:pt x="3688" y="15007"/>
                    </a:lnTo>
                    <a:lnTo>
                      <a:pt x="3761" y="15140"/>
                    </a:lnTo>
                    <a:lnTo>
                      <a:pt x="3839" y="15263"/>
                    </a:lnTo>
                    <a:lnTo>
                      <a:pt x="3922" y="15379"/>
                    </a:lnTo>
                    <a:lnTo>
                      <a:pt x="4011" y="15485"/>
                    </a:lnTo>
                    <a:lnTo>
                      <a:pt x="4105" y="15582"/>
                    </a:lnTo>
                    <a:lnTo>
                      <a:pt x="4207" y="15672"/>
                    </a:lnTo>
                    <a:lnTo>
                      <a:pt x="4316" y="15752"/>
                    </a:lnTo>
                    <a:lnTo>
                      <a:pt x="4433" y="15822"/>
                    </a:lnTo>
                    <a:lnTo>
                      <a:pt x="4559" y="15884"/>
                    </a:lnTo>
                    <a:lnTo>
                      <a:pt x="4694" y="15937"/>
                    </a:lnTo>
                    <a:lnTo>
                      <a:pt x="4840" y="15981"/>
                    </a:lnTo>
                    <a:lnTo>
                      <a:pt x="4995" y="16014"/>
                    </a:lnTo>
                    <a:lnTo>
                      <a:pt x="5161" y="16038"/>
                    </a:lnTo>
                    <a:lnTo>
                      <a:pt x="5340" y="16053"/>
                    </a:lnTo>
                    <a:lnTo>
                      <a:pt x="5532" y="16058"/>
                    </a:lnTo>
                    <a:lnTo>
                      <a:pt x="5726" y="16053"/>
                    </a:lnTo>
                    <a:lnTo>
                      <a:pt x="5907" y="16039"/>
                    </a:lnTo>
                    <a:lnTo>
                      <a:pt x="6076" y="16014"/>
                    </a:lnTo>
                    <a:lnTo>
                      <a:pt x="6232" y="15981"/>
                    </a:lnTo>
                    <a:lnTo>
                      <a:pt x="6379" y="15938"/>
                    </a:lnTo>
                    <a:lnTo>
                      <a:pt x="6516" y="15885"/>
                    </a:lnTo>
                    <a:lnTo>
                      <a:pt x="6643" y="15823"/>
                    </a:lnTo>
                    <a:lnTo>
                      <a:pt x="6760" y="15753"/>
                    </a:lnTo>
                    <a:lnTo>
                      <a:pt x="6870" y="15673"/>
                    </a:lnTo>
                    <a:lnTo>
                      <a:pt x="6972" y="15584"/>
                    </a:lnTo>
                    <a:lnTo>
                      <a:pt x="7066" y="15487"/>
                    </a:lnTo>
                    <a:lnTo>
                      <a:pt x="7155" y="15381"/>
                    </a:lnTo>
                    <a:lnTo>
                      <a:pt x="7237" y="15266"/>
                    </a:lnTo>
                    <a:lnTo>
                      <a:pt x="7315" y="15143"/>
                    </a:lnTo>
                    <a:lnTo>
                      <a:pt x="7387" y="15011"/>
                    </a:lnTo>
                    <a:lnTo>
                      <a:pt x="7455" y="14871"/>
                    </a:lnTo>
                    <a:lnTo>
                      <a:pt x="7521" y="14723"/>
                    </a:lnTo>
                    <a:lnTo>
                      <a:pt x="7584" y="14567"/>
                    </a:lnTo>
                    <a:lnTo>
                      <a:pt x="7645" y="14402"/>
                    </a:lnTo>
                    <a:lnTo>
                      <a:pt x="7704" y="14229"/>
                    </a:lnTo>
                    <a:lnTo>
                      <a:pt x="7762" y="14050"/>
                    </a:lnTo>
                    <a:lnTo>
                      <a:pt x="7821" y="13862"/>
                    </a:lnTo>
                    <a:lnTo>
                      <a:pt x="7880" y="13666"/>
                    </a:lnTo>
                    <a:lnTo>
                      <a:pt x="7939" y="13464"/>
                    </a:lnTo>
                    <a:lnTo>
                      <a:pt x="8002" y="13253"/>
                    </a:lnTo>
                    <a:lnTo>
                      <a:pt x="8065" y="13035"/>
                    </a:lnTo>
                    <a:lnTo>
                      <a:pt x="8132" y="12810"/>
                    </a:lnTo>
                    <a:lnTo>
                      <a:pt x="8203" y="12578"/>
                    </a:lnTo>
                    <a:lnTo>
                      <a:pt x="8277" y="12340"/>
                    </a:lnTo>
                    <a:lnTo>
                      <a:pt x="8357" y="12094"/>
                    </a:lnTo>
                    <a:lnTo>
                      <a:pt x="8442" y="11841"/>
                    </a:lnTo>
                    <a:lnTo>
                      <a:pt x="8534" y="11581"/>
                    </a:lnTo>
                    <a:lnTo>
                      <a:pt x="8600" y="11403"/>
                    </a:lnTo>
                    <a:lnTo>
                      <a:pt x="8673" y="11224"/>
                    </a:lnTo>
                    <a:lnTo>
                      <a:pt x="8752" y="11043"/>
                    </a:lnTo>
                    <a:lnTo>
                      <a:pt x="8836" y="10861"/>
                    </a:lnTo>
                    <a:lnTo>
                      <a:pt x="8926" y="10678"/>
                    </a:lnTo>
                    <a:lnTo>
                      <a:pt x="9018" y="10493"/>
                    </a:lnTo>
                    <a:lnTo>
                      <a:pt x="9115" y="10307"/>
                    </a:lnTo>
                    <a:lnTo>
                      <a:pt x="9214" y="10121"/>
                    </a:lnTo>
                    <a:lnTo>
                      <a:pt x="9316" y="9932"/>
                    </a:lnTo>
                    <a:lnTo>
                      <a:pt x="9421" y="9743"/>
                    </a:lnTo>
                    <a:lnTo>
                      <a:pt x="9525" y="9554"/>
                    </a:lnTo>
                    <a:lnTo>
                      <a:pt x="9632" y="9363"/>
                    </a:lnTo>
                    <a:lnTo>
                      <a:pt x="9737" y="9172"/>
                    </a:lnTo>
                    <a:lnTo>
                      <a:pt x="9844" y="8980"/>
                    </a:lnTo>
                    <a:lnTo>
                      <a:pt x="9949" y="8788"/>
                    </a:lnTo>
                    <a:lnTo>
                      <a:pt x="10052" y="8596"/>
                    </a:lnTo>
                    <a:lnTo>
                      <a:pt x="10154" y="8402"/>
                    </a:lnTo>
                    <a:lnTo>
                      <a:pt x="10253" y="8210"/>
                    </a:lnTo>
                    <a:lnTo>
                      <a:pt x="10349" y="8016"/>
                    </a:lnTo>
                    <a:lnTo>
                      <a:pt x="10441" y="7822"/>
                    </a:lnTo>
                    <a:lnTo>
                      <a:pt x="10529" y="7629"/>
                    </a:lnTo>
                    <a:lnTo>
                      <a:pt x="10612" y="7435"/>
                    </a:lnTo>
                    <a:lnTo>
                      <a:pt x="10691" y="7241"/>
                    </a:lnTo>
                    <a:lnTo>
                      <a:pt x="10763" y="7048"/>
                    </a:lnTo>
                    <a:lnTo>
                      <a:pt x="10829" y="6856"/>
                    </a:lnTo>
                    <a:lnTo>
                      <a:pt x="10888" y="6663"/>
                    </a:lnTo>
                    <a:lnTo>
                      <a:pt x="10939" y="6470"/>
                    </a:lnTo>
                    <a:lnTo>
                      <a:pt x="10983" y="6280"/>
                    </a:lnTo>
                    <a:lnTo>
                      <a:pt x="11017" y="6088"/>
                    </a:lnTo>
                    <a:lnTo>
                      <a:pt x="11042" y="5898"/>
                    </a:lnTo>
                    <a:lnTo>
                      <a:pt x="11058" y="5709"/>
                    </a:lnTo>
                    <a:lnTo>
                      <a:pt x="11063" y="5520"/>
                    </a:lnTo>
                    <a:lnTo>
                      <a:pt x="11056" y="5236"/>
                    </a:lnTo>
                    <a:lnTo>
                      <a:pt x="11035" y="4956"/>
                    </a:lnTo>
                    <a:lnTo>
                      <a:pt x="11000" y="4679"/>
                    </a:lnTo>
                    <a:lnTo>
                      <a:pt x="10950" y="4408"/>
                    </a:lnTo>
                    <a:lnTo>
                      <a:pt x="10889" y="4141"/>
                    </a:lnTo>
                    <a:lnTo>
                      <a:pt x="10815" y="3879"/>
                    </a:lnTo>
                    <a:lnTo>
                      <a:pt x="10727" y="3622"/>
                    </a:lnTo>
                    <a:lnTo>
                      <a:pt x="10629" y="3371"/>
                    </a:lnTo>
                    <a:lnTo>
                      <a:pt x="10518" y="3127"/>
                    </a:lnTo>
                    <a:lnTo>
                      <a:pt x="10395" y="2888"/>
                    </a:lnTo>
                    <a:lnTo>
                      <a:pt x="10262" y="2658"/>
                    </a:lnTo>
                    <a:lnTo>
                      <a:pt x="10119" y="2434"/>
                    </a:lnTo>
                    <a:lnTo>
                      <a:pt x="9964" y="2217"/>
                    </a:lnTo>
                    <a:lnTo>
                      <a:pt x="9800" y="2009"/>
                    </a:lnTo>
                    <a:lnTo>
                      <a:pt x="9626" y="1809"/>
                    </a:lnTo>
                    <a:lnTo>
                      <a:pt x="9443" y="1617"/>
                    </a:lnTo>
                    <a:lnTo>
                      <a:pt x="9251" y="1434"/>
                    </a:lnTo>
                    <a:lnTo>
                      <a:pt x="9050" y="1261"/>
                    </a:lnTo>
                    <a:lnTo>
                      <a:pt x="8841" y="1097"/>
                    </a:lnTo>
                    <a:lnTo>
                      <a:pt x="8624" y="942"/>
                    </a:lnTo>
                    <a:lnTo>
                      <a:pt x="8400" y="799"/>
                    </a:lnTo>
                    <a:lnTo>
                      <a:pt x="8169" y="666"/>
                    </a:lnTo>
                    <a:lnTo>
                      <a:pt x="7929" y="544"/>
                    </a:lnTo>
                    <a:lnTo>
                      <a:pt x="7685" y="434"/>
                    </a:lnTo>
                    <a:lnTo>
                      <a:pt x="7433" y="335"/>
                    </a:lnTo>
                    <a:lnTo>
                      <a:pt x="7176" y="248"/>
                    </a:lnTo>
                    <a:lnTo>
                      <a:pt x="6913" y="174"/>
                    </a:lnTo>
                    <a:lnTo>
                      <a:pt x="6646" y="112"/>
                    </a:lnTo>
                    <a:lnTo>
                      <a:pt x="6374" y="63"/>
                    </a:lnTo>
                    <a:lnTo>
                      <a:pt x="6097" y="28"/>
                    </a:lnTo>
                    <a:lnTo>
                      <a:pt x="5816" y="7"/>
                    </a:lnTo>
                    <a:lnTo>
                      <a:pt x="553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45" name="Freeform 101"/>
              <p:cNvSpPr/>
              <p:nvPr>
                <p:custDataLst>
                  <p:tags r:id="rId23"/>
                </p:custDataLst>
              </p:nvPr>
            </p:nvSpPr>
            <p:spPr bwMode="auto">
              <a:xfrm>
                <a:off x="8699500" y="2173288"/>
                <a:ext cx="139700" cy="139700"/>
              </a:xfrm>
              <a:custGeom>
                <a:avLst/>
                <a:gdLst>
                  <a:gd name="T0" fmla="*/ 2559 w 3269"/>
                  <a:gd name="T1" fmla="*/ 35 h 3262"/>
                  <a:gd name="T2" fmla="*/ 1981 w 3269"/>
                  <a:gd name="T3" fmla="*/ 183 h 3262"/>
                  <a:gd name="T4" fmla="*/ 1455 w 3269"/>
                  <a:gd name="T5" fmla="*/ 437 h 3262"/>
                  <a:gd name="T6" fmla="*/ 990 w 3269"/>
                  <a:gd name="T7" fmla="*/ 783 h 3262"/>
                  <a:gd name="T8" fmla="*/ 601 w 3269"/>
                  <a:gd name="T9" fmla="*/ 1210 h 3262"/>
                  <a:gd name="T10" fmla="*/ 298 w 3269"/>
                  <a:gd name="T11" fmla="*/ 1706 h 3262"/>
                  <a:gd name="T12" fmla="*/ 96 w 3269"/>
                  <a:gd name="T13" fmla="*/ 2259 h 3262"/>
                  <a:gd name="T14" fmla="*/ 4 w 3269"/>
                  <a:gd name="T15" fmla="*/ 2856 h 3262"/>
                  <a:gd name="T16" fmla="*/ 3 w 3269"/>
                  <a:gd name="T17" fmla="*/ 3049 h 3262"/>
                  <a:gd name="T18" fmla="*/ 15 w 3269"/>
                  <a:gd name="T19" fmla="*/ 3097 h 3262"/>
                  <a:gd name="T20" fmla="*/ 37 w 3269"/>
                  <a:gd name="T21" fmla="*/ 3141 h 3262"/>
                  <a:gd name="T22" fmla="*/ 66 w 3269"/>
                  <a:gd name="T23" fmla="*/ 3180 h 3262"/>
                  <a:gd name="T24" fmla="*/ 101 w 3269"/>
                  <a:gd name="T25" fmla="*/ 3212 h 3262"/>
                  <a:gd name="T26" fmla="*/ 143 w 3269"/>
                  <a:gd name="T27" fmla="*/ 3237 h 3262"/>
                  <a:gd name="T28" fmla="*/ 189 w 3269"/>
                  <a:gd name="T29" fmla="*/ 3254 h 3262"/>
                  <a:gd name="T30" fmla="*/ 239 w 3269"/>
                  <a:gd name="T31" fmla="*/ 3262 h 3262"/>
                  <a:gd name="T32" fmla="*/ 290 w 3269"/>
                  <a:gd name="T33" fmla="*/ 3259 h 3262"/>
                  <a:gd name="T34" fmla="*/ 338 w 3269"/>
                  <a:gd name="T35" fmla="*/ 3247 h 3262"/>
                  <a:gd name="T36" fmla="*/ 382 w 3269"/>
                  <a:gd name="T37" fmla="*/ 3226 h 3262"/>
                  <a:gd name="T38" fmla="*/ 421 w 3269"/>
                  <a:gd name="T39" fmla="*/ 3197 h 3262"/>
                  <a:gd name="T40" fmla="*/ 453 w 3269"/>
                  <a:gd name="T41" fmla="*/ 3161 h 3262"/>
                  <a:gd name="T42" fmla="*/ 478 w 3269"/>
                  <a:gd name="T43" fmla="*/ 3119 h 3262"/>
                  <a:gd name="T44" fmla="*/ 495 w 3269"/>
                  <a:gd name="T45" fmla="*/ 3073 h 3262"/>
                  <a:gd name="T46" fmla="*/ 503 w 3269"/>
                  <a:gd name="T47" fmla="*/ 3024 h 3262"/>
                  <a:gd name="T48" fmla="*/ 532 w 3269"/>
                  <a:gd name="T49" fmla="*/ 2630 h 3262"/>
                  <a:gd name="T50" fmla="*/ 656 w 3269"/>
                  <a:gd name="T51" fmla="*/ 2149 h 3262"/>
                  <a:gd name="T52" fmla="*/ 867 w 3269"/>
                  <a:gd name="T53" fmla="*/ 1711 h 3262"/>
                  <a:gd name="T54" fmla="*/ 1157 w 3269"/>
                  <a:gd name="T55" fmla="*/ 1325 h 3262"/>
                  <a:gd name="T56" fmla="*/ 1514 w 3269"/>
                  <a:gd name="T57" fmla="*/ 1001 h 3262"/>
                  <a:gd name="T58" fmla="*/ 1928 w 3269"/>
                  <a:gd name="T59" fmla="*/ 750 h 3262"/>
                  <a:gd name="T60" fmla="*/ 2390 w 3269"/>
                  <a:gd name="T61" fmla="*/ 581 h 3262"/>
                  <a:gd name="T62" fmla="*/ 2889 w 3269"/>
                  <a:gd name="T63" fmla="*/ 505 h 3262"/>
                  <a:gd name="T64" fmla="*/ 3056 w 3269"/>
                  <a:gd name="T65" fmla="*/ 499 h 3262"/>
                  <a:gd name="T66" fmla="*/ 3104 w 3269"/>
                  <a:gd name="T67" fmla="*/ 487 h 3262"/>
                  <a:gd name="T68" fmla="*/ 3148 w 3269"/>
                  <a:gd name="T69" fmla="*/ 466 h 3262"/>
                  <a:gd name="T70" fmla="*/ 3186 w 3269"/>
                  <a:gd name="T71" fmla="*/ 437 h 3262"/>
                  <a:gd name="T72" fmla="*/ 3219 w 3269"/>
                  <a:gd name="T73" fmla="*/ 402 h 3262"/>
                  <a:gd name="T74" fmla="*/ 3244 w 3269"/>
                  <a:gd name="T75" fmla="*/ 359 h 3262"/>
                  <a:gd name="T76" fmla="*/ 3261 w 3269"/>
                  <a:gd name="T77" fmla="*/ 314 h 3262"/>
                  <a:gd name="T78" fmla="*/ 3269 w 3269"/>
                  <a:gd name="T79" fmla="*/ 264 h 3262"/>
                  <a:gd name="T80" fmla="*/ 3266 w 3269"/>
                  <a:gd name="T81" fmla="*/ 213 h 3262"/>
                  <a:gd name="T82" fmla="*/ 3254 w 3269"/>
                  <a:gd name="T83" fmla="*/ 165 h 3262"/>
                  <a:gd name="T84" fmla="*/ 3233 w 3269"/>
                  <a:gd name="T85" fmla="*/ 120 h 3262"/>
                  <a:gd name="T86" fmla="*/ 3204 w 3269"/>
                  <a:gd name="T87" fmla="*/ 82 h 3262"/>
                  <a:gd name="T88" fmla="*/ 3168 w 3269"/>
                  <a:gd name="T89" fmla="*/ 50 h 3262"/>
                  <a:gd name="T90" fmla="*/ 3126 w 3269"/>
                  <a:gd name="T91" fmla="*/ 25 h 3262"/>
                  <a:gd name="T92" fmla="*/ 3080 w 3269"/>
                  <a:gd name="T93" fmla="*/ 8 h 3262"/>
                  <a:gd name="T94" fmla="*/ 3031 w 3269"/>
                  <a:gd name="T95" fmla="*/ 0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69" h="3262">
                    <a:moveTo>
                      <a:pt x="3018" y="0"/>
                    </a:moveTo>
                    <a:lnTo>
                      <a:pt x="2863" y="4"/>
                    </a:lnTo>
                    <a:lnTo>
                      <a:pt x="2710" y="15"/>
                    </a:lnTo>
                    <a:lnTo>
                      <a:pt x="2559" y="35"/>
                    </a:lnTo>
                    <a:lnTo>
                      <a:pt x="2410" y="61"/>
                    </a:lnTo>
                    <a:lnTo>
                      <a:pt x="2264" y="95"/>
                    </a:lnTo>
                    <a:lnTo>
                      <a:pt x="2121" y="136"/>
                    </a:lnTo>
                    <a:lnTo>
                      <a:pt x="1981" y="183"/>
                    </a:lnTo>
                    <a:lnTo>
                      <a:pt x="1844" y="237"/>
                    </a:lnTo>
                    <a:lnTo>
                      <a:pt x="1710" y="297"/>
                    </a:lnTo>
                    <a:lnTo>
                      <a:pt x="1580" y="364"/>
                    </a:lnTo>
                    <a:lnTo>
                      <a:pt x="1455" y="437"/>
                    </a:lnTo>
                    <a:lnTo>
                      <a:pt x="1332" y="515"/>
                    </a:lnTo>
                    <a:lnTo>
                      <a:pt x="1213" y="599"/>
                    </a:lnTo>
                    <a:lnTo>
                      <a:pt x="1100" y="689"/>
                    </a:lnTo>
                    <a:lnTo>
                      <a:pt x="990" y="783"/>
                    </a:lnTo>
                    <a:lnTo>
                      <a:pt x="885" y="883"/>
                    </a:lnTo>
                    <a:lnTo>
                      <a:pt x="785" y="988"/>
                    </a:lnTo>
                    <a:lnTo>
                      <a:pt x="690" y="1097"/>
                    </a:lnTo>
                    <a:lnTo>
                      <a:pt x="601" y="1210"/>
                    </a:lnTo>
                    <a:lnTo>
                      <a:pt x="516" y="1329"/>
                    </a:lnTo>
                    <a:lnTo>
                      <a:pt x="438" y="1450"/>
                    </a:lnTo>
                    <a:lnTo>
                      <a:pt x="365" y="1577"/>
                    </a:lnTo>
                    <a:lnTo>
                      <a:pt x="298" y="1706"/>
                    </a:lnTo>
                    <a:lnTo>
                      <a:pt x="238" y="1840"/>
                    </a:lnTo>
                    <a:lnTo>
                      <a:pt x="183" y="1976"/>
                    </a:lnTo>
                    <a:lnTo>
                      <a:pt x="136" y="2117"/>
                    </a:lnTo>
                    <a:lnTo>
                      <a:pt x="96" y="2259"/>
                    </a:lnTo>
                    <a:lnTo>
                      <a:pt x="62" y="2405"/>
                    </a:lnTo>
                    <a:lnTo>
                      <a:pt x="36" y="2553"/>
                    </a:lnTo>
                    <a:lnTo>
                      <a:pt x="16" y="2704"/>
                    </a:lnTo>
                    <a:lnTo>
                      <a:pt x="4" y="2856"/>
                    </a:lnTo>
                    <a:lnTo>
                      <a:pt x="0" y="3011"/>
                    </a:lnTo>
                    <a:lnTo>
                      <a:pt x="0" y="3024"/>
                    </a:lnTo>
                    <a:lnTo>
                      <a:pt x="1" y="3037"/>
                    </a:lnTo>
                    <a:lnTo>
                      <a:pt x="3" y="3049"/>
                    </a:lnTo>
                    <a:lnTo>
                      <a:pt x="5" y="3061"/>
                    </a:lnTo>
                    <a:lnTo>
                      <a:pt x="8" y="3073"/>
                    </a:lnTo>
                    <a:lnTo>
                      <a:pt x="11" y="3085"/>
                    </a:lnTo>
                    <a:lnTo>
                      <a:pt x="15" y="3097"/>
                    </a:lnTo>
                    <a:lnTo>
                      <a:pt x="20" y="3108"/>
                    </a:lnTo>
                    <a:lnTo>
                      <a:pt x="25" y="3119"/>
                    </a:lnTo>
                    <a:lnTo>
                      <a:pt x="30" y="3130"/>
                    </a:lnTo>
                    <a:lnTo>
                      <a:pt x="37" y="3141"/>
                    </a:lnTo>
                    <a:lnTo>
                      <a:pt x="44" y="3151"/>
                    </a:lnTo>
                    <a:lnTo>
                      <a:pt x="51" y="3161"/>
                    </a:lnTo>
                    <a:lnTo>
                      <a:pt x="58" y="3171"/>
                    </a:lnTo>
                    <a:lnTo>
                      <a:pt x="66" y="3180"/>
                    </a:lnTo>
                    <a:lnTo>
                      <a:pt x="74" y="3189"/>
                    </a:lnTo>
                    <a:lnTo>
                      <a:pt x="83" y="3197"/>
                    </a:lnTo>
                    <a:lnTo>
                      <a:pt x="92" y="3205"/>
                    </a:lnTo>
                    <a:lnTo>
                      <a:pt x="101" y="3212"/>
                    </a:lnTo>
                    <a:lnTo>
                      <a:pt x="111" y="3219"/>
                    </a:lnTo>
                    <a:lnTo>
                      <a:pt x="121" y="3226"/>
                    </a:lnTo>
                    <a:lnTo>
                      <a:pt x="132" y="3232"/>
                    </a:lnTo>
                    <a:lnTo>
                      <a:pt x="143" y="3237"/>
                    </a:lnTo>
                    <a:lnTo>
                      <a:pt x="154" y="3242"/>
                    </a:lnTo>
                    <a:lnTo>
                      <a:pt x="165" y="3247"/>
                    </a:lnTo>
                    <a:lnTo>
                      <a:pt x="177" y="3251"/>
                    </a:lnTo>
                    <a:lnTo>
                      <a:pt x="189" y="3254"/>
                    </a:lnTo>
                    <a:lnTo>
                      <a:pt x="201" y="3257"/>
                    </a:lnTo>
                    <a:lnTo>
                      <a:pt x="214" y="3259"/>
                    </a:lnTo>
                    <a:lnTo>
                      <a:pt x="227" y="3261"/>
                    </a:lnTo>
                    <a:lnTo>
                      <a:pt x="239" y="3262"/>
                    </a:lnTo>
                    <a:lnTo>
                      <a:pt x="252" y="3262"/>
                    </a:lnTo>
                    <a:lnTo>
                      <a:pt x="265" y="3262"/>
                    </a:lnTo>
                    <a:lnTo>
                      <a:pt x="278" y="3261"/>
                    </a:lnTo>
                    <a:lnTo>
                      <a:pt x="290" y="3259"/>
                    </a:lnTo>
                    <a:lnTo>
                      <a:pt x="302" y="3257"/>
                    </a:lnTo>
                    <a:lnTo>
                      <a:pt x="315" y="3254"/>
                    </a:lnTo>
                    <a:lnTo>
                      <a:pt x="326" y="3251"/>
                    </a:lnTo>
                    <a:lnTo>
                      <a:pt x="338" y="3247"/>
                    </a:lnTo>
                    <a:lnTo>
                      <a:pt x="349" y="3242"/>
                    </a:lnTo>
                    <a:lnTo>
                      <a:pt x="360" y="3237"/>
                    </a:lnTo>
                    <a:lnTo>
                      <a:pt x="371" y="3232"/>
                    </a:lnTo>
                    <a:lnTo>
                      <a:pt x="382" y="3226"/>
                    </a:lnTo>
                    <a:lnTo>
                      <a:pt x="393" y="3219"/>
                    </a:lnTo>
                    <a:lnTo>
                      <a:pt x="403" y="3212"/>
                    </a:lnTo>
                    <a:lnTo>
                      <a:pt x="412" y="3205"/>
                    </a:lnTo>
                    <a:lnTo>
                      <a:pt x="421" y="3197"/>
                    </a:lnTo>
                    <a:lnTo>
                      <a:pt x="430" y="3189"/>
                    </a:lnTo>
                    <a:lnTo>
                      <a:pt x="438" y="3180"/>
                    </a:lnTo>
                    <a:lnTo>
                      <a:pt x="446" y="3171"/>
                    </a:lnTo>
                    <a:lnTo>
                      <a:pt x="453" y="3161"/>
                    </a:lnTo>
                    <a:lnTo>
                      <a:pt x="460" y="3151"/>
                    </a:lnTo>
                    <a:lnTo>
                      <a:pt x="467" y="3141"/>
                    </a:lnTo>
                    <a:lnTo>
                      <a:pt x="473" y="3130"/>
                    </a:lnTo>
                    <a:lnTo>
                      <a:pt x="478" y="3119"/>
                    </a:lnTo>
                    <a:lnTo>
                      <a:pt x="483" y="3108"/>
                    </a:lnTo>
                    <a:lnTo>
                      <a:pt x="488" y="3097"/>
                    </a:lnTo>
                    <a:lnTo>
                      <a:pt x="492" y="3085"/>
                    </a:lnTo>
                    <a:lnTo>
                      <a:pt x="495" y="3073"/>
                    </a:lnTo>
                    <a:lnTo>
                      <a:pt x="498" y="3061"/>
                    </a:lnTo>
                    <a:lnTo>
                      <a:pt x="500" y="3049"/>
                    </a:lnTo>
                    <a:lnTo>
                      <a:pt x="502" y="3037"/>
                    </a:lnTo>
                    <a:lnTo>
                      <a:pt x="503" y="3024"/>
                    </a:lnTo>
                    <a:lnTo>
                      <a:pt x="503" y="3011"/>
                    </a:lnTo>
                    <a:lnTo>
                      <a:pt x="506" y="2882"/>
                    </a:lnTo>
                    <a:lnTo>
                      <a:pt x="516" y="2755"/>
                    </a:lnTo>
                    <a:lnTo>
                      <a:pt x="532" y="2630"/>
                    </a:lnTo>
                    <a:lnTo>
                      <a:pt x="554" y="2506"/>
                    </a:lnTo>
                    <a:lnTo>
                      <a:pt x="583" y="2385"/>
                    </a:lnTo>
                    <a:lnTo>
                      <a:pt x="617" y="2265"/>
                    </a:lnTo>
                    <a:lnTo>
                      <a:pt x="656" y="2149"/>
                    </a:lnTo>
                    <a:lnTo>
                      <a:pt x="701" y="2035"/>
                    </a:lnTo>
                    <a:lnTo>
                      <a:pt x="752" y="1924"/>
                    </a:lnTo>
                    <a:lnTo>
                      <a:pt x="807" y="1816"/>
                    </a:lnTo>
                    <a:lnTo>
                      <a:pt x="867" y="1711"/>
                    </a:lnTo>
                    <a:lnTo>
                      <a:pt x="934" y="1609"/>
                    </a:lnTo>
                    <a:lnTo>
                      <a:pt x="1003" y="1511"/>
                    </a:lnTo>
                    <a:lnTo>
                      <a:pt x="1078" y="1416"/>
                    </a:lnTo>
                    <a:lnTo>
                      <a:pt x="1157" y="1325"/>
                    </a:lnTo>
                    <a:lnTo>
                      <a:pt x="1240" y="1238"/>
                    </a:lnTo>
                    <a:lnTo>
                      <a:pt x="1328" y="1154"/>
                    </a:lnTo>
                    <a:lnTo>
                      <a:pt x="1419" y="1076"/>
                    </a:lnTo>
                    <a:lnTo>
                      <a:pt x="1514" y="1001"/>
                    </a:lnTo>
                    <a:lnTo>
                      <a:pt x="1612" y="931"/>
                    </a:lnTo>
                    <a:lnTo>
                      <a:pt x="1715" y="865"/>
                    </a:lnTo>
                    <a:lnTo>
                      <a:pt x="1820" y="805"/>
                    </a:lnTo>
                    <a:lnTo>
                      <a:pt x="1928" y="750"/>
                    </a:lnTo>
                    <a:lnTo>
                      <a:pt x="2040" y="700"/>
                    </a:lnTo>
                    <a:lnTo>
                      <a:pt x="2154" y="654"/>
                    </a:lnTo>
                    <a:lnTo>
                      <a:pt x="2270" y="615"/>
                    </a:lnTo>
                    <a:lnTo>
                      <a:pt x="2390" y="581"/>
                    </a:lnTo>
                    <a:lnTo>
                      <a:pt x="2512" y="553"/>
                    </a:lnTo>
                    <a:lnTo>
                      <a:pt x="2635" y="531"/>
                    </a:lnTo>
                    <a:lnTo>
                      <a:pt x="2761" y="515"/>
                    </a:lnTo>
                    <a:lnTo>
                      <a:pt x="2889" y="505"/>
                    </a:lnTo>
                    <a:lnTo>
                      <a:pt x="3018" y="502"/>
                    </a:lnTo>
                    <a:lnTo>
                      <a:pt x="3031" y="502"/>
                    </a:lnTo>
                    <a:lnTo>
                      <a:pt x="3044" y="501"/>
                    </a:lnTo>
                    <a:lnTo>
                      <a:pt x="3056" y="499"/>
                    </a:lnTo>
                    <a:lnTo>
                      <a:pt x="3068" y="497"/>
                    </a:lnTo>
                    <a:lnTo>
                      <a:pt x="3080" y="494"/>
                    </a:lnTo>
                    <a:lnTo>
                      <a:pt x="3092" y="491"/>
                    </a:lnTo>
                    <a:lnTo>
                      <a:pt x="3104" y="487"/>
                    </a:lnTo>
                    <a:lnTo>
                      <a:pt x="3115" y="482"/>
                    </a:lnTo>
                    <a:lnTo>
                      <a:pt x="3126" y="477"/>
                    </a:lnTo>
                    <a:lnTo>
                      <a:pt x="3137" y="472"/>
                    </a:lnTo>
                    <a:lnTo>
                      <a:pt x="3148" y="466"/>
                    </a:lnTo>
                    <a:lnTo>
                      <a:pt x="3158" y="459"/>
                    </a:lnTo>
                    <a:lnTo>
                      <a:pt x="3168" y="452"/>
                    </a:lnTo>
                    <a:lnTo>
                      <a:pt x="3177" y="445"/>
                    </a:lnTo>
                    <a:lnTo>
                      <a:pt x="3186" y="437"/>
                    </a:lnTo>
                    <a:lnTo>
                      <a:pt x="3196" y="429"/>
                    </a:lnTo>
                    <a:lnTo>
                      <a:pt x="3204" y="420"/>
                    </a:lnTo>
                    <a:lnTo>
                      <a:pt x="3212" y="411"/>
                    </a:lnTo>
                    <a:lnTo>
                      <a:pt x="3219" y="402"/>
                    </a:lnTo>
                    <a:lnTo>
                      <a:pt x="3226" y="391"/>
                    </a:lnTo>
                    <a:lnTo>
                      <a:pt x="3233" y="381"/>
                    </a:lnTo>
                    <a:lnTo>
                      <a:pt x="3239" y="370"/>
                    </a:lnTo>
                    <a:lnTo>
                      <a:pt x="3244" y="359"/>
                    </a:lnTo>
                    <a:lnTo>
                      <a:pt x="3249" y="348"/>
                    </a:lnTo>
                    <a:lnTo>
                      <a:pt x="3254" y="337"/>
                    </a:lnTo>
                    <a:lnTo>
                      <a:pt x="3258" y="325"/>
                    </a:lnTo>
                    <a:lnTo>
                      <a:pt x="3261" y="314"/>
                    </a:lnTo>
                    <a:lnTo>
                      <a:pt x="3264" y="301"/>
                    </a:lnTo>
                    <a:lnTo>
                      <a:pt x="3266" y="289"/>
                    </a:lnTo>
                    <a:lnTo>
                      <a:pt x="3268" y="277"/>
                    </a:lnTo>
                    <a:lnTo>
                      <a:pt x="3269" y="264"/>
                    </a:lnTo>
                    <a:lnTo>
                      <a:pt x="3269" y="251"/>
                    </a:lnTo>
                    <a:lnTo>
                      <a:pt x="3269" y="238"/>
                    </a:lnTo>
                    <a:lnTo>
                      <a:pt x="3268" y="226"/>
                    </a:lnTo>
                    <a:lnTo>
                      <a:pt x="3266" y="213"/>
                    </a:lnTo>
                    <a:lnTo>
                      <a:pt x="3264" y="201"/>
                    </a:lnTo>
                    <a:lnTo>
                      <a:pt x="3261" y="189"/>
                    </a:lnTo>
                    <a:lnTo>
                      <a:pt x="3258" y="177"/>
                    </a:lnTo>
                    <a:lnTo>
                      <a:pt x="3254" y="165"/>
                    </a:lnTo>
                    <a:lnTo>
                      <a:pt x="3249" y="154"/>
                    </a:lnTo>
                    <a:lnTo>
                      <a:pt x="3244" y="143"/>
                    </a:lnTo>
                    <a:lnTo>
                      <a:pt x="3239" y="132"/>
                    </a:lnTo>
                    <a:lnTo>
                      <a:pt x="3233" y="120"/>
                    </a:lnTo>
                    <a:lnTo>
                      <a:pt x="3226" y="110"/>
                    </a:lnTo>
                    <a:lnTo>
                      <a:pt x="3219" y="100"/>
                    </a:lnTo>
                    <a:lnTo>
                      <a:pt x="3212" y="91"/>
                    </a:lnTo>
                    <a:lnTo>
                      <a:pt x="3204" y="82"/>
                    </a:lnTo>
                    <a:lnTo>
                      <a:pt x="3196" y="73"/>
                    </a:lnTo>
                    <a:lnTo>
                      <a:pt x="3186" y="65"/>
                    </a:lnTo>
                    <a:lnTo>
                      <a:pt x="3177" y="57"/>
                    </a:lnTo>
                    <a:lnTo>
                      <a:pt x="3168" y="50"/>
                    </a:lnTo>
                    <a:lnTo>
                      <a:pt x="3158" y="43"/>
                    </a:lnTo>
                    <a:lnTo>
                      <a:pt x="3148" y="36"/>
                    </a:lnTo>
                    <a:lnTo>
                      <a:pt x="3137" y="30"/>
                    </a:lnTo>
                    <a:lnTo>
                      <a:pt x="3126" y="25"/>
                    </a:lnTo>
                    <a:lnTo>
                      <a:pt x="3115" y="20"/>
                    </a:lnTo>
                    <a:lnTo>
                      <a:pt x="3104" y="15"/>
                    </a:lnTo>
                    <a:lnTo>
                      <a:pt x="3092" y="11"/>
                    </a:lnTo>
                    <a:lnTo>
                      <a:pt x="3080" y="8"/>
                    </a:lnTo>
                    <a:lnTo>
                      <a:pt x="3068" y="5"/>
                    </a:lnTo>
                    <a:lnTo>
                      <a:pt x="3056" y="3"/>
                    </a:lnTo>
                    <a:lnTo>
                      <a:pt x="3044" y="1"/>
                    </a:lnTo>
                    <a:lnTo>
                      <a:pt x="3031" y="0"/>
                    </a:lnTo>
                    <a:lnTo>
                      <a:pt x="301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sp>
          <p:nvSpPr>
            <p:cNvPr id="30" name="TextBox 29"/>
            <p:cNvSpPr txBox="1"/>
            <p:nvPr>
              <p:custDataLst>
                <p:tags r:id="rId21"/>
              </p:custDataLst>
            </p:nvPr>
          </p:nvSpPr>
          <p:spPr>
            <a:xfrm>
              <a:off x="14542" y="7143"/>
              <a:ext cx="3829" cy="1018"/>
            </a:xfrm>
            <a:prstGeom prst="rect">
              <a:avLst/>
            </a:prstGeom>
            <a:noFill/>
          </p:spPr>
          <p:txBody>
            <a:bodyPr wrap="square" tIns="0" rtlCol="0">
              <a:noAutofit/>
            </a:bodyPr>
            <a:lstStyle/>
            <a:p>
              <a:pPr>
                <a:lnSpc>
                  <a:spcPct val="140000"/>
                </a:lnSpc>
                <a:spcAft>
                  <a:spcPts val="800"/>
                </a:spcAft>
                <a:buSzPct val="100000"/>
              </a:pPr>
              <a:r>
                <a:rPr lang="zh-CN" altLang="en-US"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rPr>
                <a:t>对于知乎平台的伊朗头巾事件，按照时间顺序（日期）绘制河流图</a:t>
              </a:r>
            </a:p>
            <a:p>
              <a:pPr marL="0" lvl="0" indent="0" algn="l" fontAlgn="auto">
                <a:lnSpc>
                  <a:spcPct val="120000"/>
                </a:lnSpc>
                <a:spcBef>
                  <a:spcPts val="0"/>
                </a:spcBef>
                <a:spcAft>
                  <a:spcPts val="800"/>
                </a:spcAft>
                <a:buSzPct val="100000"/>
                <a:buNone/>
              </a:pPr>
              <a:endParaRPr lang="en-US" altLang="zh-CN" sz="12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sp>
        <p:nvSpPr>
          <p:cNvPr id="46" name="文本框 45"/>
          <p:cNvSpPr txBox="1"/>
          <p:nvPr/>
        </p:nvSpPr>
        <p:spPr>
          <a:xfrm>
            <a:off x="609406" y="277281"/>
            <a:ext cx="4621371" cy="707886"/>
          </a:xfrm>
          <a:prstGeom prst="rect">
            <a:avLst/>
          </a:prstGeom>
          <a:noFill/>
        </p:spPr>
        <p:txBody>
          <a:bodyPr wrap="square" rtlCol="0">
            <a:spAutoFit/>
          </a:bodyPr>
          <a:lstStyle/>
          <a:p>
            <a:pPr>
              <a:buSzPct val="100000"/>
            </a:pPr>
            <a:r>
              <a:rPr lang="zh-CN" altLang="en-US" sz="4000" b="1" spc="240" dirty="0">
                <a:solidFill>
                  <a:schemeClr val="accent1"/>
                </a:solidFill>
                <a:latin typeface="微软雅黑" panose="020B0503020204020204" pitchFamily="34" charset="-122"/>
                <a:ea typeface="微软雅黑" panose="020B0503020204020204" pitchFamily="34" charset="-122"/>
              </a:rPr>
              <a:t>主题模型分析</a:t>
            </a:r>
            <a:endParaRPr lang="en-US" altLang="zh-CN" sz="4000" b="1" spc="240" dirty="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4">
            <a:lum/>
          </a:blip>
          <a:srcRect/>
          <a:stretch>
            <a:fillRect l="-1000" r="-1000"/>
          </a:stretch>
        </a:blipFill>
        <a:effectLst/>
      </p:bgPr>
    </p:bg>
    <p:spTree>
      <p:nvGrpSpPr>
        <p:cNvPr id="1" name=""/>
        <p:cNvGrpSpPr/>
        <p:nvPr/>
      </p:nvGrpSpPr>
      <p:grpSpPr>
        <a:xfrm>
          <a:off x="0" y="0"/>
          <a:ext cx="0" cy="0"/>
          <a:chOff x="0" y="0"/>
          <a:chExt cx="0" cy="0"/>
        </a:xfrm>
      </p:grpSpPr>
      <p:sp>
        <p:nvSpPr>
          <p:cNvPr id="23566" name="Freeform 14"/>
          <p:cNvSpPr/>
          <p:nvPr>
            <p:custDataLst>
              <p:tags r:id="rId2"/>
            </p:custDataLst>
          </p:nvPr>
        </p:nvSpPr>
        <p:spPr bwMode="auto">
          <a:xfrm>
            <a:off x="6600783" y="1869907"/>
            <a:ext cx="1650631" cy="316820"/>
          </a:xfrm>
          <a:custGeom>
            <a:avLst/>
            <a:gdLst>
              <a:gd name="T0" fmla="*/ 905 w 905"/>
              <a:gd name="T1" fmla="*/ 173 h 173"/>
              <a:gd name="T2" fmla="*/ 732 w 905"/>
              <a:gd name="T3" fmla="*/ 0 h 173"/>
              <a:gd name="T4" fmla="*/ 0 w 905"/>
              <a:gd name="T5" fmla="*/ 0 h 173"/>
            </a:gdLst>
            <a:ahLst/>
            <a:cxnLst>
              <a:cxn ang="0">
                <a:pos x="T0" y="T1"/>
              </a:cxn>
              <a:cxn ang="0">
                <a:pos x="T2" y="T3"/>
              </a:cxn>
              <a:cxn ang="0">
                <a:pos x="T4" y="T5"/>
              </a:cxn>
            </a:cxnLst>
            <a:rect l="0" t="0" r="r" b="b"/>
            <a:pathLst>
              <a:path w="905" h="173">
                <a:moveTo>
                  <a:pt x="905" y="173"/>
                </a:moveTo>
                <a:lnTo>
                  <a:pt x="732" y="0"/>
                </a:lnTo>
                <a:lnTo>
                  <a:pt x="0" y="0"/>
                </a:lnTo>
              </a:path>
            </a:pathLst>
          </a:custGeom>
          <a:noFill/>
          <a:ln w="6350" cap="flat" cmpd="sng">
            <a:solidFill>
              <a:srgbClr val="B8B8B8"/>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pPr defTabSz="1218565" fontAlgn="base">
              <a:spcBef>
                <a:spcPct val="0"/>
              </a:spcBef>
              <a:spcAft>
                <a:spcPct val="0"/>
              </a:spcAft>
            </a:pPr>
            <a:endParaRPr lang="zh-CN" altLang="en-US" sz="2400">
              <a:solidFill>
                <a:srgbClr val="000000"/>
              </a:solidFill>
            </a:endParaRPr>
          </a:p>
        </p:txBody>
      </p:sp>
      <p:sp>
        <p:nvSpPr>
          <p:cNvPr id="23567" name="Freeform 15"/>
          <p:cNvSpPr/>
          <p:nvPr>
            <p:custDataLst>
              <p:tags r:id="rId3"/>
            </p:custDataLst>
          </p:nvPr>
        </p:nvSpPr>
        <p:spPr bwMode="auto">
          <a:xfrm>
            <a:off x="6474022" y="4131643"/>
            <a:ext cx="1587451" cy="340773"/>
          </a:xfrm>
          <a:custGeom>
            <a:avLst/>
            <a:gdLst>
              <a:gd name="T0" fmla="*/ 750 w 750"/>
              <a:gd name="T1" fmla="*/ 0 h 161"/>
              <a:gd name="T2" fmla="*/ 591 w 750"/>
              <a:gd name="T3" fmla="*/ 161 h 161"/>
              <a:gd name="T4" fmla="*/ 0 w 750"/>
              <a:gd name="T5" fmla="*/ 161 h 161"/>
            </a:gdLst>
            <a:ahLst/>
            <a:cxnLst>
              <a:cxn ang="0">
                <a:pos x="T0" y="T1"/>
              </a:cxn>
              <a:cxn ang="0">
                <a:pos x="T2" y="T3"/>
              </a:cxn>
              <a:cxn ang="0">
                <a:pos x="T4" y="T5"/>
              </a:cxn>
            </a:cxnLst>
            <a:rect l="0" t="0" r="r" b="b"/>
            <a:pathLst>
              <a:path w="750" h="161">
                <a:moveTo>
                  <a:pt x="750" y="0"/>
                </a:moveTo>
                <a:lnTo>
                  <a:pt x="591" y="161"/>
                </a:lnTo>
                <a:lnTo>
                  <a:pt x="0" y="161"/>
                </a:lnTo>
              </a:path>
            </a:pathLst>
          </a:custGeom>
          <a:noFill/>
          <a:ln w="6350" cap="flat" cmpd="sng">
            <a:solidFill>
              <a:srgbClr val="B8B8B8"/>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pPr defTabSz="1218565" fontAlgn="base">
              <a:spcBef>
                <a:spcPct val="0"/>
              </a:spcBef>
              <a:spcAft>
                <a:spcPct val="0"/>
              </a:spcAft>
            </a:pPr>
            <a:endParaRPr lang="zh-CN" altLang="en-US" sz="2400">
              <a:solidFill>
                <a:srgbClr val="000000"/>
              </a:solidFill>
            </a:endParaRPr>
          </a:p>
        </p:txBody>
      </p:sp>
      <p:sp>
        <p:nvSpPr>
          <p:cNvPr id="23569" name="Freeform 17"/>
          <p:cNvSpPr/>
          <p:nvPr>
            <p:custDataLst>
              <p:tags r:id="rId4"/>
            </p:custDataLst>
          </p:nvPr>
        </p:nvSpPr>
        <p:spPr bwMode="auto">
          <a:xfrm>
            <a:off x="8499208" y="1817946"/>
            <a:ext cx="1657110" cy="4415656"/>
          </a:xfrm>
          <a:custGeom>
            <a:avLst/>
            <a:gdLst>
              <a:gd name="T0" fmla="*/ 232 w 668"/>
              <a:gd name="T1" fmla="*/ 1571 h 1571"/>
              <a:gd name="T2" fmla="*/ 437 w 668"/>
              <a:gd name="T3" fmla="*/ 1571 h 1571"/>
              <a:gd name="T4" fmla="*/ 384 w 668"/>
              <a:gd name="T5" fmla="*/ 806 h 1571"/>
              <a:gd name="T6" fmla="*/ 668 w 668"/>
              <a:gd name="T7" fmla="*/ 434 h 1571"/>
              <a:gd name="T8" fmla="*/ 366 w 668"/>
              <a:gd name="T9" fmla="*/ 705 h 1571"/>
              <a:gd name="T10" fmla="*/ 327 w 668"/>
              <a:gd name="T11" fmla="*/ 0 h 1571"/>
              <a:gd name="T12" fmla="*/ 276 w 668"/>
              <a:gd name="T13" fmla="*/ 848 h 1571"/>
              <a:gd name="T14" fmla="*/ 0 w 668"/>
              <a:gd name="T15" fmla="*/ 582 h 1571"/>
              <a:gd name="T16" fmla="*/ 269 w 668"/>
              <a:gd name="T17" fmla="*/ 956 h 1571"/>
              <a:gd name="T18" fmla="*/ 232 w 668"/>
              <a:gd name="T19" fmla="*/ 1571 h 1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8" h="1571">
                <a:moveTo>
                  <a:pt x="232" y="1571"/>
                </a:moveTo>
                <a:lnTo>
                  <a:pt x="437" y="1571"/>
                </a:lnTo>
                <a:lnTo>
                  <a:pt x="384" y="806"/>
                </a:lnTo>
                <a:lnTo>
                  <a:pt x="668" y="434"/>
                </a:lnTo>
                <a:lnTo>
                  <a:pt x="366" y="705"/>
                </a:lnTo>
                <a:lnTo>
                  <a:pt x="327" y="0"/>
                </a:lnTo>
                <a:lnTo>
                  <a:pt x="276" y="848"/>
                </a:lnTo>
                <a:lnTo>
                  <a:pt x="0" y="582"/>
                </a:lnTo>
                <a:lnTo>
                  <a:pt x="269" y="956"/>
                </a:lnTo>
                <a:lnTo>
                  <a:pt x="232" y="1571"/>
                </a:lnTo>
                <a:close/>
              </a:path>
            </a:pathLst>
          </a:custGeom>
          <a:solidFill>
            <a:srgbClr val="FFFFFF">
              <a:lumMod val="85000"/>
            </a:srgbClr>
          </a:solidFill>
          <a:ln>
            <a:noFill/>
          </a:ln>
        </p:spPr>
        <p:txBody>
          <a:bodyPr/>
          <a:lstStyle/>
          <a:p>
            <a:pPr defTabSz="1218565" fontAlgn="base">
              <a:spcBef>
                <a:spcPct val="0"/>
              </a:spcBef>
              <a:spcAft>
                <a:spcPct val="0"/>
              </a:spcAft>
            </a:pPr>
            <a:endParaRPr lang="zh-CN" altLang="en-US" sz="2400">
              <a:solidFill>
                <a:srgbClr val="000000"/>
              </a:solidFill>
            </a:endParaRPr>
          </a:p>
        </p:txBody>
      </p:sp>
      <p:sp>
        <p:nvSpPr>
          <p:cNvPr id="23570" name="Oval 18"/>
          <p:cNvSpPr>
            <a:spLocks noChangeArrowheads="1"/>
          </p:cNvSpPr>
          <p:nvPr>
            <p:custDataLst>
              <p:tags r:id="rId5"/>
            </p:custDataLst>
          </p:nvPr>
        </p:nvSpPr>
        <p:spPr bwMode="auto">
          <a:xfrm>
            <a:off x="9198756" y="2379361"/>
            <a:ext cx="1395340" cy="1392676"/>
          </a:xfrm>
          <a:prstGeom prst="ellipse">
            <a:avLst/>
          </a:prstGeom>
          <a:solidFill>
            <a:srgbClr val="7EA88C"/>
          </a:solidFill>
          <a:ln>
            <a:solidFill>
              <a:srgbClr val="7EA88C"/>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1" name="Oval 19"/>
          <p:cNvSpPr>
            <a:spLocks noChangeArrowheads="1"/>
          </p:cNvSpPr>
          <p:nvPr>
            <p:custDataLst>
              <p:tags r:id="rId6"/>
            </p:custDataLst>
          </p:nvPr>
        </p:nvSpPr>
        <p:spPr bwMode="auto">
          <a:xfrm>
            <a:off x="9403599" y="2581510"/>
            <a:ext cx="985656" cy="988378"/>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6" name="Freeform 24"/>
          <p:cNvSpPr>
            <a:spLocks noEditPoints="1"/>
          </p:cNvSpPr>
          <p:nvPr>
            <p:custDataLst>
              <p:tags r:id="rId7"/>
            </p:custDataLst>
          </p:nvPr>
        </p:nvSpPr>
        <p:spPr bwMode="auto">
          <a:xfrm>
            <a:off x="9782129" y="2962461"/>
            <a:ext cx="228593" cy="226476"/>
          </a:xfrm>
          <a:custGeom>
            <a:avLst/>
            <a:gdLst>
              <a:gd name="T0" fmla="*/ 96 w 96"/>
              <a:gd name="T1" fmla="*/ 53 h 96"/>
              <a:gd name="T2" fmla="*/ 43 w 96"/>
              <a:gd name="T3" fmla="*/ 0 h 96"/>
              <a:gd name="T4" fmla="*/ 39 w 96"/>
              <a:gd name="T5" fmla="*/ 0 h 96"/>
              <a:gd name="T6" fmla="*/ 39 w 96"/>
              <a:gd name="T7" fmla="*/ 11 h 96"/>
              <a:gd name="T8" fmla="*/ 0 w 96"/>
              <a:gd name="T9" fmla="*/ 53 h 96"/>
              <a:gd name="T10" fmla="*/ 43 w 96"/>
              <a:gd name="T11" fmla="*/ 96 h 96"/>
              <a:gd name="T12" fmla="*/ 67 w 96"/>
              <a:gd name="T13" fmla="*/ 89 h 96"/>
              <a:gd name="T14" fmla="*/ 85 w 96"/>
              <a:gd name="T15" fmla="*/ 57 h 96"/>
              <a:gd name="T16" fmla="*/ 96 w 96"/>
              <a:gd name="T17" fmla="*/ 57 h 96"/>
              <a:gd name="T18" fmla="*/ 96 w 96"/>
              <a:gd name="T19" fmla="*/ 53 h 96"/>
              <a:gd name="T20" fmla="*/ 62 w 96"/>
              <a:gd name="T21" fmla="*/ 82 h 96"/>
              <a:gd name="T22" fmla="*/ 43 w 96"/>
              <a:gd name="T23" fmla="*/ 88 h 96"/>
              <a:gd name="T24" fmla="*/ 8 w 96"/>
              <a:gd name="T25" fmla="*/ 53 h 96"/>
              <a:gd name="T26" fmla="*/ 39 w 96"/>
              <a:gd name="T27" fmla="*/ 19 h 96"/>
              <a:gd name="T28" fmla="*/ 39 w 96"/>
              <a:gd name="T29" fmla="*/ 57 h 96"/>
              <a:gd name="T30" fmla="*/ 77 w 96"/>
              <a:gd name="T31" fmla="*/ 57 h 96"/>
              <a:gd name="T32" fmla="*/ 62 w 96"/>
              <a:gd name="T33" fmla="*/ 82 h 96"/>
              <a:gd name="T34" fmla="*/ 47 w 96"/>
              <a:gd name="T35" fmla="*/ 49 h 96"/>
              <a:gd name="T36" fmla="*/ 47 w 96"/>
              <a:gd name="T37" fmla="*/ 8 h 96"/>
              <a:gd name="T38" fmla="*/ 88 w 96"/>
              <a:gd name="T39" fmla="*/ 49 h 96"/>
              <a:gd name="T40" fmla="*/ 47 w 96"/>
              <a:gd name="T41" fmla="*/ 4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96">
                <a:moveTo>
                  <a:pt x="96" y="53"/>
                </a:moveTo>
                <a:cubicBezTo>
                  <a:pt x="96" y="24"/>
                  <a:pt x="72" y="0"/>
                  <a:pt x="43" y="0"/>
                </a:cubicBezTo>
                <a:cubicBezTo>
                  <a:pt x="39" y="0"/>
                  <a:pt x="39" y="0"/>
                  <a:pt x="39" y="0"/>
                </a:cubicBezTo>
                <a:cubicBezTo>
                  <a:pt x="39" y="11"/>
                  <a:pt x="39" y="11"/>
                  <a:pt x="39" y="11"/>
                </a:cubicBezTo>
                <a:cubicBezTo>
                  <a:pt x="17" y="13"/>
                  <a:pt x="0" y="31"/>
                  <a:pt x="0" y="53"/>
                </a:cubicBezTo>
                <a:cubicBezTo>
                  <a:pt x="0" y="77"/>
                  <a:pt x="19" y="96"/>
                  <a:pt x="43" y="96"/>
                </a:cubicBezTo>
                <a:cubicBezTo>
                  <a:pt x="51" y="96"/>
                  <a:pt x="60" y="93"/>
                  <a:pt x="67" y="89"/>
                </a:cubicBezTo>
                <a:cubicBezTo>
                  <a:pt x="77" y="82"/>
                  <a:pt x="84" y="70"/>
                  <a:pt x="85" y="57"/>
                </a:cubicBezTo>
                <a:cubicBezTo>
                  <a:pt x="96" y="57"/>
                  <a:pt x="96" y="57"/>
                  <a:pt x="96" y="57"/>
                </a:cubicBezTo>
                <a:lnTo>
                  <a:pt x="96" y="53"/>
                </a:lnTo>
                <a:close/>
                <a:moveTo>
                  <a:pt x="62" y="82"/>
                </a:moveTo>
                <a:cubicBezTo>
                  <a:pt x="56" y="86"/>
                  <a:pt x="50" y="88"/>
                  <a:pt x="43" y="88"/>
                </a:cubicBezTo>
                <a:cubicBezTo>
                  <a:pt x="24" y="88"/>
                  <a:pt x="8" y="72"/>
                  <a:pt x="8" y="53"/>
                </a:cubicBezTo>
                <a:cubicBezTo>
                  <a:pt x="8" y="36"/>
                  <a:pt x="22" y="21"/>
                  <a:pt x="39" y="19"/>
                </a:cubicBezTo>
                <a:cubicBezTo>
                  <a:pt x="39" y="57"/>
                  <a:pt x="39" y="57"/>
                  <a:pt x="39" y="57"/>
                </a:cubicBezTo>
                <a:cubicBezTo>
                  <a:pt x="77" y="57"/>
                  <a:pt x="77" y="57"/>
                  <a:pt x="77" y="57"/>
                </a:cubicBezTo>
                <a:cubicBezTo>
                  <a:pt x="76" y="67"/>
                  <a:pt x="71" y="76"/>
                  <a:pt x="62" y="82"/>
                </a:cubicBezTo>
                <a:moveTo>
                  <a:pt x="47" y="49"/>
                </a:moveTo>
                <a:cubicBezTo>
                  <a:pt x="47" y="8"/>
                  <a:pt x="47" y="8"/>
                  <a:pt x="47" y="8"/>
                </a:cubicBezTo>
                <a:cubicBezTo>
                  <a:pt x="69" y="10"/>
                  <a:pt x="86" y="28"/>
                  <a:pt x="88" y="49"/>
                </a:cubicBezTo>
                <a:lnTo>
                  <a:pt x="47" y="49"/>
                </a:lnTo>
                <a:close/>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2" name="Oval 20"/>
          <p:cNvSpPr>
            <a:spLocks noChangeArrowheads="1"/>
          </p:cNvSpPr>
          <p:nvPr>
            <p:custDataLst>
              <p:tags r:id="rId8"/>
            </p:custDataLst>
          </p:nvPr>
        </p:nvSpPr>
        <p:spPr bwMode="auto">
          <a:xfrm>
            <a:off x="7835561" y="2951251"/>
            <a:ext cx="1155664" cy="1153902"/>
          </a:xfrm>
          <a:prstGeom prst="ellipse">
            <a:avLst/>
          </a:prstGeom>
          <a:solidFill>
            <a:srgbClr val="7EA88C">
              <a:lumMod val="60000"/>
              <a:lumOff val="40000"/>
            </a:srgbClr>
          </a:solidFill>
          <a:ln>
            <a:solidFill>
              <a:srgbClr val="7EA88C">
                <a:lumMod val="60000"/>
                <a:lumOff val="40000"/>
              </a:srgbClr>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3" name="Oval 21"/>
          <p:cNvSpPr>
            <a:spLocks noChangeArrowheads="1"/>
          </p:cNvSpPr>
          <p:nvPr>
            <p:custDataLst>
              <p:tags r:id="rId9"/>
            </p:custDataLst>
          </p:nvPr>
        </p:nvSpPr>
        <p:spPr bwMode="auto">
          <a:xfrm>
            <a:off x="8013491" y="3129182"/>
            <a:ext cx="799804" cy="798041"/>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8" name="Freeform 26"/>
          <p:cNvSpPr>
            <a:spLocks noEditPoints="1"/>
          </p:cNvSpPr>
          <p:nvPr>
            <p:custDataLst>
              <p:tags r:id="rId10"/>
            </p:custDataLst>
          </p:nvPr>
        </p:nvSpPr>
        <p:spPr bwMode="auto">
          <a:xfrm>
            <a:off x="8247795" y="3363485"/>
            <a:ext cx="329434" cy="327673"/>
          </a:xfrm>
          <a:custGeom>
            <a:avLst/>
            <a:gdLst>
              <a:gd name="T0" fmla="*/ 83 w 167"/>
              <a:gd name="T1" fmla="*/ 166 h 166"/>
              <a:gd name="T2" fmla="*/ 0 w 167"/>
              <a:gd name="T3" fmla="*/ 83 h 166"/>
              <a:gd name="T4" fmla="*/ 83 w 167"/>
              <a:gd name="T5" fmla="*/ 0 h 166"/>
              <a:gd name="T6" fmla="*/ 167 w 167"/>
              <a:gd name="T7" fmla="*/ 83 h 166"/>
              <a:gd name="T8" fmla="*/ 83 w 167"/>
              <a:gd name="T9" fmla="*/ 166 h 166"/>
              <a:gd name="T10" fmla="*/ 83 w 167"/>
              <a:gd name="T11" fmla="*/ 14 h 166"/>
              <a:gd name="T12" fmla="*/ 14 w 167"/>
              <a:gd name="T13" fmla="*/ 83 h 166"/>
              <a:gd name="T14" fmla="*/ 83 w 167"/>
              <a:gd name="T15" fmla="*/ 152 h 166"/>
              <a:gd name="T16" fmla="*/ 152 w 167"/>
              <a:gd name="T17" fmla="*/ 83 h 166"/>
              <a:gd name="T18" fmla="*/ 83 w 167"/>
              <a:gd name="T19" fmla="*/ 14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7" h="166">
                <a:moveTo>
                  <a:pt x="83" y="166"/>
                </a:moveTo>
                <a:cubicBezTo>
                  <a:pt x="37" y="166"/>
                  <a:pt x="0" y="129"/>
                  <a:pt x="0" y="83"/>
                </a:cubicBezTo>
                <a:cubicBezTo>
                  <a:pt x="0" y="37"/>
                  <a:pt x="37" y="0"/>
                  <a:pt x="83" y="0"/>
                </a:cubicBezTo>
                <a:cubicBezTo>
                  <a:pt x="129" y="0"/>
                  <a:pt x="167" y="37"/>
                  <a:pt x="167" y="83"/>
                </a:cubicBezTo>
                <a:cubicBezTo>
                  <a:pt x="167" y="129"/>
                  <a:pt x="129" y="166"/>
                  <a:pt x="83" y="166"/>
                </a:cubicBezTo>
                <a:moveTo>
                  <a:pt x="83" y="14"/>
                </a:moveTo>
                <a:cubicBezTo>
                  <a:pt x="45" y="14"/>
                  <a:pt x="14" y="45"/>
                  <a:pt x="14" y="83"/>
                </a:cubicBezTo>
                <a:cubicBezTo>
                  <a:pt x="14" y="121"/>
                  <a:pt x="45" y="152"/>
                  <a:pt x="83" y="152"/>
                </a:cubicBezTo>
                <a:cubicBezTo>
                  <a:pt x="121" y="152"/>
                  <a:pt x="152" y="121"/>
                  <a:pt x="152" y="83"/>
                </a:cubicBezTo>
                <a:cubicBezTo>
                  <a:pt x="152" y="45"/>
                  <a:pt x="121" y="14"/>
                  <a:pt x="83" y="14"/>
                </a:cubicBezTo>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9" name="Freeform 27"/>
          <p:cNvSpPr/>
          <p:nvPr>
            <p:custDataLst>
              <p:tags r:id="rId11"/>
            </p:custDataLst>
          </p:nvPr>
        </p:nvSpPr>
        <p:spPr bwMode="auto">
          <a:xfrm>
            <a:off x="8397537" y="3426905"/>
            <a:ext cx="100416" cy="114510"/>
          </a:xfrm>
          <a:custGeom>
            <a:avLst/>
            <a:gdLst>
              <a:gd name="T0" fmla="*/ 44 w 51"/>
              <a:gd name="T1" fmla="*/ 58 h 58"/>
              <a:gd name="T2" fmla="*/ 7 w 51"/>
              <a:gd name="T3" fmla="*/ 58 h 58"/>
              <a:gd name="T4" fmla="*/ 0 w 51"/>
              <a:gd name="T5" fmla="*/ 51 h 58"/>
              <a:gd name="T6" fmla="*/ 0 w 51"/>
              <a:gd name="T7" fmla="*/ 7 h 58"/>
              <a:gd name="T8" fmla="*/ 7 w 51"/>
              <a:gd name="T9" fmla="*/ 0 h 58"/>
              <a:gd name="T10" fmla="*/ 14 w 51"/>
              <a:gd name="T11" fmla="*/ 7 h 58"/>
              <a:gd name="T12" fmla="*/ 14 w 51"/>
              <a:gd name="T13" fmla="*/ 44 h 58"/>
              <a:gd name="T14" fmla="*/ 44 w 51"/>
              <a:gd name="T15" fmla="*/ 44 h 58"/>
              <a:gd name="T16" fmla="*/ 51 w 51"/>
              <a:gd name="T17" fmla="*/ 51 h 58"/>
              <a:gd name="T18" fmla="*/ 44 w 51"/>
              <a:gd name="T19"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8">
                <a:moveTo>
                  <a:pt x="44" y="58"/>
                </a:moveTo>
                <a:cubicBezTo>
                  <a:pt x="7" y="58"/>
                  <a:pt x="7" y="58"/>
                  <a:pt x="7" y="58"/>
                </a:cubicBezTo>
                <a:cubicBezTo>
                  <a:pt x="3" y="58"/>
                  <a:pt x="0" y="55"/>
                  <a:pt x="0" y="51"/>
                </a:cubicBezTo>
                <a:cubicBezTo>
                  <a:pt x="0" y="7"/>
                  <a:pt x="0" y="7"/>
                  <a:pt x="0" y="7"/>
                </a:cubicBezTo>
                <a:cubicBezTo>
                  <a:pt x="0" y="3"/>
                  <a:pt x="3" y="0"/>
                  <a:pt x="7" y="0"/>
                </a:cubicBezTo>
                <a:cubicBezTo>
                  <a:pt x="11" y="0"/>
                  <a:pt x="14" y="3"/>
                  <a:pt x="14" y="7"/>
                </a:cubicBezTo>
                <a:cubicBezTo>
                  <a:pt x="14" y="44"/>
                  <a:pt x="14" y="44"/>
                  <a:pt x="14" y="44"/>
                </a:cubicBezTo>
                <a:cubicBezTo>
                  <a:pt x="44" y="44"/>
                  <a:pt x="44" y="44"/>
                  <a:pt x="44" y="44"/>
                </a:cubicBezTo>
                <a:cubicBezTo>
                  <a:pt x="48" y="44"/>
                  <a:pt x="51" y="47"/>
                  <a:pt x="51" y="51"/>
                </a:cubicBezTo>
                <a:cubicBezTo>
                  <a:pt x="51" y="55"/>
                  <a:pt x="48" y="58"/>
                  <a:pt x="44" y="58"/>
                </a:cubicBezTo>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4" name="Oval 22"/>
          <p:cNvSpPr>
            <a:spLocks noChangeArrowheads="1"/>
          </p:cNvSpPr>
          <p:nvPr>
            <p:custDataLst>
              <p:tags r:id="rId12"/>
            </p:custDataLst>
          </p:nvPr>
        </p:nvSpPr>
        <p:spPr bwMode="auto">
          <a:xfrm>
            <a:off x="8295106" y="1679904"/>
            <a:ext cx="1624214" cy="1624214"/>
          </a:xfrm>
          <a:prstGeom prst="ellipse">
            <a:avLst/>
          </a:prstGeom>
          <a:solidFill>
            <a:srgbClr val="CE7075"/>
          </a:solidFill>
          <a:ln>
            <a:noFill/>
          </a:ln>
        </p:spPr>
        <p:txBody>
          <a:bodyPr/>
          <a:lstStyle/>
          <a:p>
            <a:pPr defTabSz="1218565" fontAlgn="base">
              <a:spcBef>
                <a:spcPct val="0"/>
              </a:spcBef>
              <a:spcAft>
                <a:spcPct val="0"/>
              </a:spcAft>
            </a:pPr>
            <a:endParaRPr lang="zh-CN" altLang="en-US" sz="2400">
              <a:solidFill>
                <a:srgbClr val="000000"/>
              </a:solidFill>
            </a:endParaRPr>
          </a:p>
        </p:txBody>
      </p:sp>
      <p:sp>
        <p:nvSpPr>
          <p:cNvPr id="23575" name="Oval 23"/>
          <p:cNvSpPr>
            <a:spLocks noChangeArrowheads="1"/>
          </p:cNvSpPr>
          <p:nvPr>
            <p:custDataLst>
              <p:tags r:id="rId13"/>
            </p:custDataLst>
          </p:nvPr>
        </p:nvSpPr>
        <p:spPr bwMode="auto">
          <a:xfrm>
            <a:off x="8544707" y="1929505"/>
            <a:ext cx="1125012" cy="1125012"/>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dirty="0">
              <a:solidFill>
                <a:srgbClr val="000000"/>
              </a:solidFill>
            </a:endParaRPr>
          </a:p>
        </p:txBody>
      </p:sp>
      <p:sp>
        <p:nvSpPr>
          <p:cNvPr id="23577" name="Freeform 25"/>
          <p:cNvSpPr>
            <a:spLocks noEditPoints="1"/>
          </p:cNvSpPr>
          <p:nvPr>
            <p:custDataLst>
              <p:tags r:id="rId14"/>
            </p:custDataLst>
          </p:nvPr>
        </p:nvSpPr>
        <p:spPr bwMode="auto">
          <a:xfrm>
            <a:off x="8863154" y="2227613"/>
            <a:ext cx="490152" cy="526761"/>
          </a:xfrm>
          <a:custGeom>
            <a:avLst/>
            <a:gdLst>
              <a:gd name="T0" fmla="*/ 209 w 215"/>
              <a:gd name="T1" fmla="*/ 183 h 231"/>
              <a:gd name="T2" fmla="*/ 177 w 215"/>
              <a:gd name="T3" fmla="*/ 94 h 231"/>
              <a:gd name="T4" fmla="*/ 128 w 215"/>
              <a:gd name="T5" fmla="*/ 26 h 231"/>
              <a:gd name="T6" fmla="*/ 128 w 215"/>
              <a:gd name="T7" fmla="*/ 20 h 231"/>
              <a:gd name="T8" fmla="*/ 107 w 215"/>
              <a:gd name="T9" fmla="*/ 0 h 231"/>
              <a:gd name="T10" fmla="*/ 87 w 215"/>
              <a:gd name="T11" fmla="*/ 20 h 231"/>
              <a:gd name="T12" fmla="*/ 87 w 215"/>
              <a:gd name="T13" fmla="*/ 26 h 231"/>
              <a:gd name="T14" fmla="*/ 37 w 215"/>
              <a:gd name="T15" fmla="*/ 94 h 231"/>
              <a:gd name="T16" fmla="*/ 5 w 215"/>
              <a:gd name="T17" fmla="*/ 183 h 231"/>
              <a:gd name="T18" fmla="*/ 1 w 215"/>
              <a:gd name="T19" fmla="*/ 194 h 231"/>
              <a:gd name="T20" fmla="*/ 10 w 215"/>
              <a:gd name="T21" fmla="*/ 201 h 231"/>
              <a:gd name="T22" fmla="*/ 70 w 215"/>
              <a:gd name="T23" fmla="*/ 201 h 231"/>
              <a:gd name="T24" fmla="*/ 107 w 215"/>
              <a:gd name="T25" fmla="*/ 231 h 231"/>
              <a:gd name="T26" fmla="*/ 145 w 215"/>
              <a:gd name="T27" fmla="*/ 201 h 231"/>
              <a:gd name="T28" fmla="*/ 204 w 215"/>
              <a:gd name="T29" fmla="*/ 201 h 231"/>
              <a:gd name="T30" fmla="*/ 214 w 215"/>
              <a:gd name="T31" fmla="*/ 194 h 231"/>
              <a:gd name="T32" fmla="*/ 209 w 215"/>
              <a:gd name="T33" fmla="*/ 183 h 231"/>
              <a:gd name="T34" fmla="*/ 98 w 215"/>
              <a:gd name="T35" fmla="*/ 181 h 231"/>
              <a:gd name="T36" fmla="*/ 35 w 215"/>
              <a:gd name="T37" fmla="*/ 181 h 231"/>
              <a:gd name="T38" fmla="*/ 57 w 215"/>
              <a:gd name="T39" fmla="*/ 94 h 231"/>
              <a:gd name="T40" fmla="*/ 107 w 215"/>
              <a:gd name="T41" fmla="*/ 43 h 231"/>
              <a:gd name="T42" fmla="*/ 158 w 215"/>
              <a:gd name="T43" fmla="*/ 93 h 231"/>
              <a:gd name="T44" fmla="*/ 180 w 215"/>
              <a:gd name="T45" fmla="*/ 181 h 231"/>
              <a:gd name="T46" fmla="*/ 98 w 215"/>
              <a:gd name="T47" fmla="*/ 181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5" h="231">
                <a:moveTo>
                  <a:pt x="209" y="183"/>
                </a:moveTo>
                <a:cubicBezTo>
                  <a:pt x="176" y="162"/>
                  <a:pt x="177" y="95"/>
                  <a:pt x="177" y="94"/>
                </a:cubicBezTo>
                <a:cubicBezTo>
                  <a:pt x="177" y="62"/>
                  <a:pt x="156" y="35"/>
                  <a:pt x="128" y="26"/>
                </a:cubicBezTo>
                <a:cubicBezTo>
                  <a:pt x="128" y="20"/>
                  <a:pt x="128" y="20"/>
                  <a:pt x="128" y="20"/>
                </a:cubicBezTo>
                <a:cubicBezTo>
                  <a:pt x="128" y="9"/>
                  <a:pt x="119" y="0"/>
                  <a:pt x="107" y="0"/>
                </a:cubicBezTo>
                <a:cubicBezTo>
                  <a:pt x="96" y="0"/>
                  <a:pt x="87" y="9"/>
                  <a:pt x="87" y="20"/>
                </a:cubicBezTo>
                <a:cubicBezTo>
                  <a:pt x="87" y="26"/>
                  <a:pt x="87" y="26"/>
                  <a:pt x="87" y="26"/>
                </a:cubicBezTo>
                <a:cubicBezTo>
                  <a:pt x="58" y="35"/>
                  <a:pt x="37" y="62"/>
                  <a:pt x="37" y="94"/>
                </a:cubicBezTo>
                <a:cubicBezTo>
                  <a:pt x="38" y="113"/>
                  <a:pt x="33" y="166"/>
                  <a:pt x="5" y="183"/>
                </a:cubicBezTo>
                <a:cubicBezTo>
                  <a:pt x="1" y="185"/>
                  <a:pt x="0" y="190"/>
                  <a:pt x="1" y="194"/>
                </a:cubicBezTo>
                <a:cubicBezTo>
                  <a:pt x="2" y="198"/>
                  <a:pt x="6" y="201"/>
                  <a:pt x="10" y="201"/>
                </a:cubicBezTo>
                <a:cubicBezTo>
                  <a:pt x="70" y="201"/>
                  <a:pt x="70" y="201"/>
                  <a:pt x="70" y="201"/>
                </a:cubicBezTo>
                <a:cubicBezTo>
                  <a:pt x="74" y="218"/>
                  <a:pt x="89" y="231"/>
                  <a:pt x="107" y="231"/>
                </a:cubicBezTo>
                <a:cubicBezTo>
                  <a:pt x="126" y="231"/>
                  <a:pt x="141" y="218"/>
                  <a:pt x="145" y="201"/>
                </a:cubicBezTo>
                <a:cubicBezTo>
                  <a:pt x="204" y="201"/>
                  <a:pt x="204" y="201"/>
                  <a:pt x="204" y="201"/>
                </a:cubicBezTo>
                <a:cubicBezTo>
                  <a:pt x="209" y="201"/>
                  <a:pt x="212" y="198"/>
                  <a:pt x="214" y="194"/>
                </a:cubicBezTo>
                <a:cubicBezTo>
                  <a:pt x="215" y="190"/>
                  <a:pt x="213" y="185"/>
                  <a:pt x="209" y="183"/>
                </a:cubicBezTo>
                <a:moveTo>
                  <a:pt x="98" y="181"/>
                </a:moveTo>
                <a:cubicBezTo>
                  <a:pt x="35" y="181"/>
                  <a:pt x="35" y="181"/>
                  <a:pt x="35" y="181"/>
                </a:cubicBezTo>
                <a:cubicBezTo>
                  <a:pt x="58" y="148"/>
                  <a:pt x="57" y="96"/>
                  <a:pt x="57" y="94"/>
                </a:cubicBezTo>
                <a:cubicBezTo>
                  <a:pt x="57" y="66"/>
                  <a:pt x="80" y="43"/>
                  <a:pt x="107" y="43"/>
                </a:cubicBezTo>
                <a:cubicBezTo>
                  <a:pt x="135" y="43"/>
                  <a:pt x="158" y="66"/>
                  <a:pt x="158" y="93"/>
                </a:cubicBezTo>
                <a:cubicBezTo>
                  <a:pt x="158" y="96"/>
                  <a:pt x="156" y="148"/>
                  <a:pt x="180" y="181"/>
                </a:cubicBezTo>
                <a:lnTo>
                  <a:pt x="98" y="181"/>
                </a:lnTo>
                <a:close/>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11" name="等腰三角形 10"/>
          <p:cNvSpPr/>
          <p:nvPr>
            <p:custDataLst>
              <p:tags r:id="rId15"/>
            </p:custDataLst>
          </p:nvPr>
        </p:nvSpPr>
        <p:spPr>
          <a:xfrm rot="2746311">
            <a:off x="9621943" y="4084757"/>
            <a:ext cx="345420" cy="1345673"/>
          </a:xfrm>
          <a:prstGeom prst="triangle">
            <a:avLst/>
          </a:prstGeom>
          <a:solidFill>
            <a:srgbClr val="FFFFFF">
              <a:lumMod val="85000"/>
            </a:srgbClr>
          </a:solidFill>
          <a:ln>
            <a:solidFill>
              <a:srgbClr val="FFFFFF">
                <a:lumMod val="85000"/>
              </a:srgbClr>
            </a:solidFill>
          </a:ln>
        </p:spPr>
        <p:style>
          <a:lnRef idx="2">
            <a:srgbClr val="7EA88C">
              <a:shade val="50000"/>
            </a:srgbClr>
          </a:lnRef>
          <a:fillRef idx="1">
            <a:srgbClr val="7EA88C"/>
          </a:fillRef>
          <a:effectRef idx="0">
            <a:srgbClr val="7EA88C"/>
          </a:effectRef>
          <a:fontRef idx="minor">
            <a:srgbClr val="FFFFFF"/>
          </a:fontRef>
        </p:style>
        <p:txBody>
          <a:bodyPr rtlCol="0" anchor="ctr"/>
          <a:lstStyle/>
          <a:p>
            <a:pPr algn="ctr"/>
            <a:endParaRPr lang="zh-CN" altLang="en-US"/>
          </a:p>
        </p:txBody>
      </p:sp>
      <p:sp>
        <p:nvSpPr>
          <p:cNvPr id="42" name="Oval 18"/>
          <p:cNvSpPr>
            <a:spLocks noChangeArrowheads="1"/>
          </p:cNvSpPr>
          <p:nvPr>
            <p:custDataLst>
              <p:tags r:id="rId16"/>
            </p:custDataLst>
          </p:nvPr>
        </p:nvSpPr>
        <p:spPr bwMode="auto">
          <a:xfrm>
            <a:off x="9615048" y="3878643"/>
            <a:ext cx="968312" cy="966464"/>
          </a:xfrm>
          <a:prstGeom prst="ellipse">
            <a:avLst/>
          </a:prstGeom>
          <a:solidFill>
            <a:srgbClr val="CE7075">
              <a:lumMod val="60000"/>
              <a:lumOff val="40000"/>
            </a:srgbClr>
          </a:solidFill>
          <a:ln>
            <a:solidFill>
              <a:srgbClr val="CE7075">
                <a:lumMod val="60000"/>
                <a:lumOff val="40000"/>
              </a:srgbClr>
            </a:solidFill>
          </a:ln>
        </p:spPr>
        <p:txBody>
          <a:bodyPr/>
          <a:lstStyle/>
          <a:p>
            <a:pPr defTabSz="1218565" fontAlgn="base">
              <a:spcBef>
                <a:spcPct val="0"/>
              </a:spcBef>
              <a:spcAft>
                <a:spcPct val="0"/>
              </a:spcAft>
            </a:pPr>
            <a:endParaRPr lang="zh-CN" altLang="en-US" sz="2400">
              <a:solidFill>
                <a:srgbClr val="000000"/>
              </a:solidFill>
            </a:endParaRPr>
          </a:p>
        </p:txBody>
      </p:sp>
      <p:sp>
        <p:nvSpPr>
          <p:cNvPr id="43" name="Oval 19"/>
          <p:cNvSpPr>
            <a:spLocks noChangeArrowheads="1"/>
          </p:cNvSpPr>
          <p:nvPr>
            <p:custDataLst>
              <p:tags r:id="rId17"/>
            </p:custDataLst>
          </p:nvPr>
        </p:nvSpPr>
        <p:spPr bwMode="auto">
          <a:xfrm>
            <a:off x="9742464" y="4057913"/>
            <a:ext cx="668949" cy="670796"/>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44" name="Freeform 10"/>
          <p:cNvSpPr>
            <a:spLocks noEditPoints="1"/>
          </p:cNvSpPr>
          <p:nvPr>
            <p:custDataLst>
              <p:tags r:id="rId18"/>
            </p:custDataLst>
          </p:nvPr>
        </p:nvSpPr>
        <p:spPr bwMode="auto">
          <a:xfrm>
            <a:off x="9954277" y="4285204"/>
            <a:ext cx="245320" cy="216214"/>
          </a:xfrm>
          <a:custGeom>
            <a:avLst/>
            <a:gdLst>
              <a:gd name="T0" fmla="*/ 148 w 296"/>
              <a:gd name="T1" fmla="*/ 0 h 262"/>
              <a:gd name="T2" fmla="*/ 164 w 296"/>
              <a:gd name="T3" fmla="*/ 8 h 262"/>
              <a:gd name="T4" fmla="*/ 287 w 296"/>
              <a:gd name="T5" fmla="*/ 150 h 262"/>
              <a:gd name="T6" fmla="*/ 278 w 296"/>
              <a:gd name="T7" fmla="*/ 170 h 262"/>
              <a:gd name="T8" fmla="*/ 227 w 296"/>
              <a:gd name="T9" fmla="*/ 170 h 262"/>
              <a:gd name="T10" fmla="*/ 202 w 296"/>
              <a:gd name="T11" fmla="*/ 170 h 262"/>
              <a:gd name="T12" fmla="*/ 202 w 296"/>
              <a:gd name="T13" fmla="*/ 237 h 262"/>
              <a:gd name="T14" fmla="*/ 177 w 296"/>
              <a:gd name="T15" fmla="*/ 262 h 262"/>
              <a:gd name="T16" fmla="*/ 119 w 296"/>
              <a:gd name="T17" fmla="*/ 262 h 262"/>
              <a:gd name="T18" fmla="*/ 94 w 296"/>
              <a:gd name="T19" fmla="*/ 237 h 262"/>
              <a:gd name="T20" fmla="*/ 94 w 296"/>
              <a:gd name="T21" fmla="*/ 170 h 262"/>
              <a:gd name="T22" fmla="*/ 68 w 296"/>
              <a:gd name="T23" fmla="*/ 170 h 262"/>
              <a:gd name="T24" fmla="*/ 18 w 296"/>
              <a:gd name="T25" fmla="*/ 170 h 262"/>
              <a:gd name="T26" fmla="*/ 9 w 296"/>
              <a:gd name="T27" fmla="*/ 150 h 262"/>
              <a:gd name="T28" fmla="*/ 132 w 296"/>
              <a:gd name="T29" fmla="*/ 8 h 262"/>
              <a:gd name="T30" fmla="*/ 148 w 296"/>
              <a:gd name="T31" fmla="*/ 0 h 262"/>
              <a:gd name="T32" fmla="*/ 148 w 296"/>
              <a:gd name="T33" fmla="*/ 19 h 262"/>
              <a:gd name="T34" fmla="*/ 146 w 296"/>
              <a:gd name="T35" fmla="*/ 20 h 262"/>
              <a:gd name="T36" fmla="*/ 146 w 296"/>
              <a:gd name="T37" fmla="*/ 21 h 262"/>
              <a:gd name="T38" fmla="*/ 33 w 296"/>
              <a:gd name="T39" fmla="*/ 151 h 262"/>
              <a:gd name="T40" fmla="*/ 68 w 296"/>
              <a:gd name="T41" fmla="*/ 151 h 262"/>
              <a:gd name="T42" fmla="*/ 94 w 296"/>
              <a:gd name="T43" fmla="*/ 151 h 262"/>
              <a:gd name="T44" fmla="*/ 112 w 296"/>
              <a:gd name="T45" fmla="*/ 170 h 262"/>
              <a:gd name="T46" fmla="*/ 112 w 296"/>
              <a:gd name="T47" fmla="*/ 237 h 262"/>
              <a:gd name="T48" fmla="*/ 119 w 296"/>
              <a:gd name="T49" fmla="*/ 244 h 262"/>
              <a:gd name="T50" fmla="*/ 177 w 296"/>
              <a:gd name="T51" fmla="*/ 244 h 262"/>
              <a:gd name="T52" fmla="*/ 183 w 296"/>
              <a:gd name="T53" fmla="*/ 237 h 262"/>
              <a:gd name="T54" fmla="*/ 183 w 296"/>
              <a:gd name="T55" fmla="*/ 170 h 262"/>
              <a:gd name="T56" fmla="*/ 202 w 296"/>
              <a:gd name="T57" fmla="*/ 151 h 262"/>
              <a:gd name="T58" fmla="*/ 227 w 296"/>
              <a:gd name="T59" fmla="*/ 151 h 262"/>
              <a:gd name="T60" fmla="*/ 263 w 296"/>
              <a:gd name="T61" fmla="*/ 151 h 262"/>
              <a:gd name="T62" fmla="*/ 150 w 296"/>
              <a:gd name="T63" fmla="*/ 21 h 262"/>
              <a:gd name="T64" fmla="*/ 150 w 296"/>
              <a:gd name="T65" fmla="*/ 20 h 262"/>
              <a:gd name="T66" fmla="*/ 148 w 296"/>
              <a:gd name="T67" fmla="*/ 1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6" h="262">
                <a:moveTo>
                  <a:pt x="148" y="0"/>
                </a:moveTo>
                <a:cubicBezTo>
                  <a:pt x="154" y="0"/>
                  <a:pt x="160" y="3"/>
                  <a:pt x="164" y="8"/>
                </a:cubicBezTo>
                <a:cubicBezTo>
                  <a:pt x="287" y="150"/>
                  <a:pt x="287" y="150"/>
                  <a:pt x="287" y="150"/>
                </a:cubicBezTo>
                <a:cubicBezTo>
                  <a:pt x="296" y="161"/>
                  <a:pt x="292" y="170"/>
                  <a:pt x="278" y="170"/>
                </a:cubicBezTo>
                <a:cubicBezTo>
                  <a:pt x="227" y="170"/>
                  <a:pt x="227" y="170"/>
                  <a:pt x="227" y="170"/>
                </a:cubicBezTo>
                <a:cubicBezTo>
                  <a:pt x="220" y="170"/>
                  <a:pt x="211" y="170"/>
                  <a:pt x="202" y="170"/>
                </a:cubicBezTo>
                <a:cubicBezTo>
                  <a:pt x="202" y="237"/>
                  <a:pt x="202" y="237"/>
                  <a:pt x="202" y="237"/>
                </a:cubicBezTo>
                <a:cubicBezTo>
                  <a:pt x="202" y="251"/>
                  <a:pt x="190" y="262"/>
                  <a:pt x="177" y="262"/>
                </a:cubicBezTo>
                <a:cubicBezTo>
                  <a:pt x="119" y="262"/>
                  <a:pt x="119" y="262"/>
                  <a:pt x="119" y="262"/>
                </a:cubicBezTo>
                <a:cubicBezTo>
                  <a:pt x="105" y="262"/>
                  <a:pt x="94" y="251"/>
                  <a:pt x="94" y="237"/>
                </a:cubicBezTo>
                <a:cubicBezTo>
                  <a:pt x="94" y="170"/>
                  <a:pt x="94" y="170"/>
                  <a:pt x="94" y="170"/>
                </a:cubicBezTo>
                <a:cubicBezTo>
                  <a:pt x="85" y="170"/>
                  <a:pt x="75" y="170"/>
                  <a:pt x="68" y="170"/>
                </a:cubicBezTo>
                <a:cubicBezTo>
                  <a:pt x="18" y="170"/>
                  <a:pt x="18" y="170"/>
                  <a:pt x="18" y="170"/>
                </a:cubicBezTo>
                <a:cubicBezTo>
                  <a:pt x="4" y="170"/>
                  <a:pt x="0" y="161"/>
                  <a:pt x="9" y="150"/>
                </a:cubicBezTo>
                <a:cubicBezTo>
                  <a:pt x="132" y="8"/>
                  <a:pt x="132" y="8"/>
                  <a:pt x="132" y="8"/>
                </a:cubicBezTo>
                <a:cubicBezTo>
                  <a:pt x="136" y="3"/>
                  <a:pt x="142" y="0"/>
                  <a:pt x="148" y="0"/>
                </a:cubicBezTo>
                <a:moveTo>
                  <a:pt x="148" y="19"/>
                </a:moveTo>
                <a:cubicBezTo>
                  <a:pt x="147" y="19"/>
                  <a:pt x="147" y="20"/>
                  <a:pt x="146" y="20"/>
                </a:cubicBezTo>
                <a:cubicBezTo>
                  <a:pt x="146" y="21"/>
                  <a:pt x="146" y="21"/>
                  <a:pt x="146" y="21"/>
                </a:cubicBezTo>
                <a:cubicBezTo>
                  <a:pt x="33" y="151"/>
                  <a:pt x="33" y="151"/>
                  <a:pt x="33" y="151"/>
                </a:cubicBezTo>
                <a:cubicBezTo>
                  <a:pt x="68" y="151"/>
                  <a:pt x="68" y="151"/>
                  <a:pt x="68" y="151"/>
                </a:cubicBezTo>
                <a:cubicBezTo>
                  <a:pt x="94" y="151"/>
                  <a:pt x="94" y="151"/>
                  <a:pt x="94" y="151"/>
                </a:cubicBezTo>
                <a:cubicBezTo>
                  <a:pt x="104" y="151"/>
                  <a:pt x="112" y="159"/>
                  <a:pt x="112" y="170"/>
                </a:cubicBezTo>
                <a:cubicBezTo>
                  <a:pt x="112" y="237"/>
                  <a:pt x="112" y="237"/>
                  <a:pt x="112" y="237"/>
                </a:cubicBezTo>
                <a:cubicBezTo>
                  <a:pt x="112" y="241"/>
                  <a:pt x="115" y="244"/>
                  <a:pt x="119" y="244"/>
                </a:cubicBezTo>
                <a:cubicBezTo>
                  <a:pt x="177" y="244"/>
                  <a:pt x="177" y="244"/>
                  <a:pt x="177" y="244"/>
                </a:cubicBezTo>
                <a:cubicBezTo>
                  <a:pt x="180" y="244"/>
                  <a:pt x="183" y="241"/>
                  <a:pt x="183" y="237"/>
                </a:cubicBezTo>
                <a:cubicBezTo>
                  <a:pt x="183" y="170"/>
                  <a:pt x="183" y="170"/>
                  <a:pt x="183" y="170"/>
                </a:cubicBezTo>
                <a:cubicBezTo>
                  <a:pt x="183" y="159"/>
                  <a:pt x="192" y="151"/>
                  <a:pt x="202" y="151"/>
                </a:cubicBezTo>
                <a:cubicBezTo>
                  <a:pt x="227" y="151"/>
                  <a:pt x="227" y="151"/>
                  <a:pt x="227" y="151"/>
                </a:cubicBezTo>
                <a:cubicBezTo>
                  <a:pt x="263" y="151"/>
                  <a:pt x="263" y="151"/>
                  <a:pt x="263" y="151"/>
                </a:cubicBezTo>
                <a:cubicBezTo>
                  <a:pt x="150" y="21"/>
                  <a:pt x="150" y="21"/>
                  <a:pt x="150" y="21"/>
                </a:cubicBezTo>
                <a:cubicBezTo>
                  <a:pt x="150" y="21"/>
                  <a:pt x="150" y="21"/>
                  <a:pt x="150" y="20"/>
                </a:cubicBezTo>
                <a:cubicBezTo>
                  <a:pt x="149" y="19"/>
                  <a:pt x="148" y="19"/>
                  <a:pt x="148" y="19"/>
                </a:cubicBezTo>
                <a:close/>
              </a:path>
            </a:pathLst>
          </a:custGeom>
          <a:solidFill>
            <a:srgbClr val="000000"/>
          </a:solidFill>
          <a:ln>
            <a:solidFill>
              <a:srgbClr val="000000"/>
            </a:solidFill>
          </a:ln>
        </p:spPr>
        <p:txBody>
          <a:bodyPr lIns="82848" tIns="41424" rIns="82848" bIns="41424"/>
          <a:lstStyle/>
          <a:p>
            <a:pPr marL="0" marR="0" lvl="0" indent="0" algn="l" defTabSz="914400" rtl="0" eaLnBrk="1" latinLnBrk="0" hangingPunct="1">
              <a:spcBef>
                <a:spcPts val="0"/>
              </a:spcBef>
              <a:spcAft>
                <a:spcPts val="0"/>
              </a:spcAft>
              <a:buClrTx/>
              <a:buSzTx/>
              <a:buFontTx/>
              <a:buNone/>
              <a:defRPr/>
            </a:pPr>
            <a:endParaRPr kumimoji="0" lang="zh-CN" altLang="en-US" sz="1630" b="0" i="0" u="none" strike="noStrike" kern="1200" cap="none" spc="0" normalizeH="0" baseline="0" noProof="0">
              <a:ln>
                <a:noFill/>
              </a:ln>
              <a:solidFill>
                <a:srgbClr val="7EA88C"/>
              </a:solidFill>
              <a:effectLst/>
              <a:uLnTx/>
              <a:uFillTx/>
            </a:endParaRPr>
          </a:p>
        </p:txBody>
      </p:sp>
      <p:sp>
        <p:nvSpPr>
          <p:cNvPr id="14" name="文本框 13"/>
          <p:cNvSpPr txBox="1"/>
          <p:nvPr>
            <p:custDataLst>
              <p:tags r:id="rId19"/>
            </p:custDataLst>
          </p:nvPr>
        </p:nvSpPr>
        <p:spPr>
          <a:xfrm>
            <a:off x="3594199" y="1519384"/>
            <a:ext cx="2808000" cy="396000"/>
          </a:xfrm>
          <a:prstGeom prst="rect">
            <a:avLst/>
          </a:prstGeom>
          <a:noFill/>
        </p:spPr>
        <p:txBody>
          <a:bodyPr wrap="square" lIns="90000" tIns="46800" rIns="90000" bIns="46800" rtlCol="0" anchor="b" anchorCtr="0">
            <a:normAutofit lnSpcReduction="10000"/>
          </a:bodyPr>
          <a:lstStyle/>
          <a:p>
            <a:pPr algn="r" defTabSz="1218565" fontAlgn="base">
              <a:spcBef>
                <a:spcPct val="0"/>
              </a:spcBef>
              <a:spcAft>
                <a:spcPct val="0"/>
              </a:spcAft>
            </a:pPr>
            <a:r>
              <a:rPr lang="en-US" altLang="zh-CN" sz="2000" b="1">
                <a:solidFill>
                  <a:srgbClr val="CE7075"/>
                </a:solidFill>
                <a:latin typeface="Arial" panose="020B0604020202020204" pitchFamily="34" charset="0"/>
                <a:ea typeface="+mn-ea"/>
                <a:cs typeface="+mn-ea"/>
              </a:rPr>
              <a:t>LOREM</a:t>
            </a:r>
            <a:endParaRPr lang="zh-CN" altLang="en-US" sz="2000" b="1" dirty="0">
              <a:solidFill>
                <a:srgbClr val="CE7075"/>
              </a:solidFill>
              <a:latin typeface="Arial" panose="020B0604020202020204" pitchFamily="34" charset="0"/>
              <a:ea typeface="黑体" panose="02010609060101010101" charset="-122"/>
              <a:cs typeface="+mn-ea"/>
            </a:endParaRPr>
          </a:p>
        </p:txBody>
      </p:sp>
      <p:sp>
        <p:nvSpPr>
          <p:cNvPr id="51" name="文本框 50"/>
          <p:cNvSpPr txBox="1"/>
          <p:nvPr>
            <p:custDataLst>
              <p:tags r:id="rId20"/>
            </p:custDataLst>
          </p:nvPr>
        </p:nvSpPr>
        <p:spPr>
          <a:xfrm>
            <a:off x="3572599" y="4146415"/>
            <a:ext cx="2808000" cy="396000"/>
          </a:xfrm>
          <a:prstGeom prst="rect">
            <a:avLst/>
          </a:prstGeom>
          <a:noFill/>
        </p:spPr>
        <p:txBody>
          <a:bodyPr wrap="square" lIns="90000" tIns="46800" rIns="90000" bIns="46800" rtlCol="0" anchor="b" anchorCtr="0">
            <a:normAutofit lnSpcReduction="10000"/>
          </a:bodyPr>
          <a:lstStyle/>
          <a:p>
            <a:pPr algn="r" defTabSz="1218565" fontAlgn="base">
              <a:spcBef>
                <a:spcPct val="0"/>
              </a:spcBef>
              <a:spcAft>
                <a:spcPct val="0"/>
              </a:spcAft>
            </a:pPr>
            <a:r>
              <a:rPr lang="en-US" altLang="zh-CN" sz="2000" b="1" dirty="0">
                <a:solidFill>
                  <a:srgbClr val="7EA88C">
                    <a:lumMod val="60000"/>
                    <a:lumOff val="40000"/>
                  </a:srgbClr>
                </a:solidFill>
                <a:latin typeface="Arial" panose="020B0604020202020204" pitchFamily="34" charset="0"/>
                <a:ea typeface="+mn-ea"/>
                <a:cs typeface="+mn-ea"/>
              </a:rPr>
              <a:t>LOREM</a:t>
            </a:r>
            <a:endParaRPr lang="zh-CN" altLang="en-US" sz="2000" b="1" dirty="0">
              <a:solidFill>
                <a:srgbClr val="7EA88C">
                  <a:lumMod val="60000"/>
                  <a:lumOff val="40000"/>
                </a:srgbClr>
              </a:solidFill>
              <a:latin typeface="Arial" panose="020B0604020202020204" pitchFamily="34" charset="0"/>
              <a:ea typeface="黑体" panose="02010609060101010101" charset="-122"/>
              <a:cs typeface="+mn-ea"/>
            </a:endParaRPr>
          </a:p>
        </p:txBody>
      </p:sp>
      <p:sp>
        <p:nvSpPr>
          <p:cNvPr id="4" name="文本框 3"/>
          <p:cNvSpPr txBox="1"/>
          <p:nvPr>
            <p:custDataLst>
              <p:tags r:id="rId21"/>
            </p:custDataLst>
          </p:nvPr>
        </p:nvSpPr>
        <p:spPr>
          <a:xfrm>
            <a:off x="3594199" y="1970416"/>
            <a:ext cx="2808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ormAutofit/>
          </a:bodyPr>
          <a:lstStyle>
            <a:defPPr>
              <a:defRPr lang="zh-CN"/>
            </a:defPPr>
            <a:lvl1pPr algn="r" defTabSz="1218565" fontAlgn="base">
              <a:spcBef>
                <a:spcPct val="0"/>
              </a:spcBef>
              <a:spcAft>
                <a:spcPct val="0"/>
              </a:spcAft>
              <a:defRPr>
                <a:solidFill>
                  <a:srgbClr val="808080"/>
                </a:solidFill>
                <a:latin typeface="+mn-ea"/>
              </a:defRPr>
            </a:lvl1pPr>
          </a:lstStyle>
          <a:p>
            <a:r>
              <a:rPr lang="en-US" altLang="zh-CN">
                <a:latin typeface="Arial" panose="020B0604020202020204" pitchFamily="34" charset="0"/>
              </a:rPr>
              <a:t>Lorem ipsum dolor sit amet, consectetur </a:t>
            </a:r>
            <a:endParaRPr lang="zh-CN" altLang="en-US" dirty="0">
              <a:latin typeface="Arial" panose="020B0604020202020204" pitchFamily="34" charset="0"/>
            </a:endParaRPr>
          </a:p>
        </p:txBody>
      </p:sp>
      <p:sp>
        <p:nvSpPr>
          <p:cNvPr id="8" name="文本框 7"/>
          <p:cNvSpPr txBox="1"/>
          <p:nvPr>
            <p:custDataLst>
              <p:tags r:id="rId22"/>
            </p:custDataLst>
          </p:nvPr>
        </p:nvSpPr>
        <p:spPr>
          <a:xfrm>
            <a:off x="3572599" y="4597447"/>
            <a:ext cx="2808000" cy="9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ormAutofit/>
          </a:bodyPr>
          <a:lstStyle>
            <a:defPPr>
              <a:defRPr lang="zh-CN"/>
            </a:defPPr>
            <a:lvl1pPr algn="r" defTabSz="1218565" fontAlgn="base">
              <a:spcBef>
                <a:spcPct val="0"/>
              </a:spcBef>
              <a:spcAft>
                <a:spcPct val="0"/>
              </a:spcAft>
              <a:defRPr>
                <a:solidFill>
                  <a:srgbClr val="808080"/>
                </a:solidFill>
                <a:latin typeface="+mn-ea"/>
              </a:defRPr>
            </a:lvl1pPr>
          </a:lstStyle>
          <a:p>
            <a:r>
              <a:rPr lang="en-US" altLang="zh-CN">
                <a:latin typeface="Arial" panose="020B0604020202020204" pitchFamily="34" charset="0"/>
              </a:rPr>
              <a:t>Lorem ipsum dolor sit amet, consectetur </a:t>
            </a:r>
            <a:endParaRPr lang="zh-CN" altLang="en-US" dirty="0">
              <a:latin typeface="Arial" panose="020B0604020202020204" pitchFamily="34" charset="0"/>
            </a:endParaRPr>
          </a:p>
        </p:txBody>
      </p:sp>
      <p:sp>
        <p:nvSpPr>
          <p:cNvPr id="32" name="文本框 31"/>
          <p:cNvSpPr txBox="1"/>
          <p:nvPr/>
        </p:nvSpPr>
        <p:spPr>
          <a:xfrm>
            <a:off x="609163" y="402902"/>
            <a:ext cx="4621371" cy="707886"/>
          </a:xfrm>
          <a:prstGeom prst="rect">
            <a:avLst/>
          </a:prstGeom>
          <a:noFill/>
        </p:spPr>
        <p:txBody>
          <a:bodyPr wrap="square" rtlCol="0">
            <a:spAutoFit/>
          </a:bodyPr>
          <a:lstStyle/>
          <a:p>
            <a:pPr>
              <a:buSzPct val="100000"/>
            </a:pPr>
            <a:r>
              <a:rPr lang="zh-CN" altLang="en-US" sz="4000" b="1" spc="240" dirty="0">
                <a:solidFill>
                  <a:schemeClr val="accent1"/>
                </a:solidFill>
                <a:latin typeface="微软雅黑" panose="020B0503020204020204" pitchFamily="34" charset="-122"/>
                <a:ea typeface="微软雅黑" panose="020B0503020204020204" pitchFamily="34" charset="-122"/>
              </a:rPr>
              <a:t>主题模型分析</a:t>
            </a:r>
            <a:endParaRPr lang="en-US" altLang="zh-CN" sz="4000" b="1" spc="240" dirty="0">
              <a:solidFill>
                <a:schemeClr val="accent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1928903" y="1475678"/>
            <a:ext cx="4855074" cy="3902454"/>
          </a:xfrm>
          <a:prstGeom prst="rect">
            <a:avLst/>
          </a:prstGeom>
        </p:spPr>
      </p:pic>
    </p:spTree>
    <p:custDataLst>
      <p:tags r:id="rId1"/>
    </p:custData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66" name="Freeform 14"/>
          <p:cNvSpPr/>
          <p:nvPr>
            <p:custDataLst>
              <p:tags r:id="rId2"/>
            </p:custDataLst>
          </p:nvPr>
        </p:nvSpPr>
        <p:spPr bwMode="auto">
          <a:xfrm>
            <a:off x="6600783" y="1869907"/>
            <a:ext cx="1650631" cy="316820"/>
          </a:xfrm>
          <a:custGeom>
            <a:avLst/>
            <a:gdLst>
              <a:gd name="T0" fmla="*/ 905 w 905"/>
              <a:gd name="T1" fmla="*/ 173 h 173"/>
              <a:gd name="T2" fmla="*/ 732 w 905"/>
              <a:gd name="T3" fmla="*/ 0 h 173"/>
              <a:gd name="T4" fmla="*/ 0 w 905"/>
              <a:gd name="T5" fmla="*/ 0 h 173"/>
            </a:gdLst>
            <a:ahLst/>
            <a:cxnLst>
              <a:cxn ang="0">
                <a:pos x="T0" y="T1"/>
              </a:cxn>
              <a:cxn ang="0">
                <a:pos x="T2" y="T3"/>
              </a:cxn>
              <a:cxn ang="0">
                <a:pos x="T4" y="T5"/>
              </a:cxn>
            </a:cxnLst>
            <a:rect l="0" t="0" r="r" b="b"/>
            <a:pathLst>
              <a:path w="905" h="173">
                <a:moveTo>
                  <a:pt x="905" y="173"/>
                </a:moveTo>
                <a:lnTo>
                  <a:pt x="732" y="0"/>
                </a:lnTo>
                <a:lnTo>
                  <a:pt x="0" y="0"/>
                </a:lnTo>
              </a:path>
            </a:pathLst>
          </a:custGeom>
          <a:noFill/>
          <a:ln w="6350" cap="flat" cmpd="sng">
            <a:solidFill>
              <a:srgbClr val="B8B8B8"/>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pPr defTabSz="1218565" fontAlgn="base">
              <a:spcBef>
                <a:spcPct val="0"/>
              </a:spcBef>
              <a:spcAft>
                <a:spcPct val="0"/>
              </a:spcAft>
            </a:pPr>
            <a:endParaRPr lang="zh-CN" altLang="en-US" sz="2400">
              <a:solidFill>
                <a:srgbClr val="000000"/>
              </a:solidFill>
            </a:endParaRPr>
          </a:p>
        </p:txBody>
      </p:sp>
      <p:sp>
        <p:nvSpPr>
          <p:cNvPr id="23567" name="Freeform 15"/>
          <p:cNvSpPr/>
          <p:nvPr>
            <p:custDataLst>
              <p:tags r:id="rId3"/>
            </p:custDataLst>
          </p:nvPr>
        </p:nvSpPr>
        <p:spPr bwMode="auto">
          <a:xfrm>
            <a:off x="6474022" y="4131643"/>
            <a:ext cx="1587451" cy="340773"/>
          </a:xfrm>
          <a:custGeom>
            <a:avLst/>
            <a:gdLst>
              <a:gd name="T0" fmla="*/ 750 w 750"/>
              <a:gd name="T1" fmla="*/ 0 h 161"/>
              <a:gd name="T2" fmla="*/ 591 w 750"/>
              <a:gd name="T3" fmla="*/ 161 h 161"/>
              <a:gd name="T4" fmla="*/ 0 w 750"/>
              <a:gd name="T5" fmla="*/ 161 h 161"/>
            </a:gdLst>
            <a:ahLst/>
            <a:cxnLst>
              <a:cxn ang="0">
                <a:pos x="T0" y="T1"/>
              </a:cxn>
              <a:cxn ang="0">
                <a:pos x="T2" y="T3"/>
              </a:cxn>
              <a:cxn ang="0">
                <a:pos x="T4" y="T5"/>
              </a:cxn>
            </a:cxnLst>
            <a:rect l="0" t="0" r="r" b="b"/>
            <a:pathLst>
              <a:path w="750" h="161">
                <a:moveTo>
                  <a:pt x="750" y="0"/>
                </a:moveTo>
                <a:lnTo>
                  <a:pt x="591" y="161"/>
                </a:lnTo>
                <a:lnTo>
                  <a:pt x="0" y="161"/>
                </a:lnTo>
              </a:path>
            </a:pathLst>
          </a:custGeom>
          <a:noFill/>
          <a:ln w="6350" cap="flat" cmpd="sng">
            <a:solidFill>
              <a:srgbClr val="B8B8B8"/>
            </a:solidFill>
            <a:prstDash val="dash"/>
            <a:round/>
            <a:tailEnd type="oval" w="sm" len="sm"/>
          </a:ln>
          <a:extLst>
            <a:ext uri="{909E8E84-426E-40DD-AFC4-6F175D3DCCD1}">
              <a14:hiddenFill xmlns:a14="http://schemas.microsoft.com/office/drawing/2010/main">
                <a:solidFill>
                  <a:srgbClr val="FFFFFF"/>
                </a:solidFill>
              </a14:hiddenFill>
            </a:ext>
          </a:extLst>
        </p:spPr>
        <p:txBody>
          <a:bodyPr/>
          <a:lstStyle/>
          <a:p>
            <a:pPr defTabSz="1218565" fontAlgn="base">
              <a:spcBef>
                <a:spcPct val="0"/>
              </a:spcBef>
              <a:spcAft>
                <a:spcPct val="0"/>
              </a:spcAft>
            </a:pPr>
            <a:endParaRPr lang="zh-CN" altLang="en-US" sz="2400">
              <a:solidFill>
                <a:srgbClr val="000000"/>
              </a:solidFill>
            </a:endParaRPr>
          </a:p>
        </p:txBody>
      </p:sp>
      <p:sp>
        <p:nvSpPr>
          <p:cNvPr id="23569" name="Freeform 17"/>
          <p:cNvSpPr/>
          <p:nvPr>
            <p:custDataLst>
              <p:tags r:id="rId4"/>
            </p:custDataLst>
          </p:nvPr>
        </p:nvSpPr>
        <p:spPr bwMode="auto">
          <a:xfrm>
            <a:off x="8499208" y="1817946"/>
            <a:ext cx="1657110" cy="4415656"/>
          </a:xfrm>
          <a:custGeom>
            <a:avLst/>
            <a:gdLst>
              <a:gd name="T0" fmla="*/ 232 w 668"/>
              <a:gd name="T1" fmla="*/ 1571 h 1571"/>
              <a:gd name="T2" fmla="*/ 437 w 668"/>
              <a:gd name="T3" fmla="*/ 1571 h 1571"/>
              <a:gd name="T4" fmla="*/ 384 w 668"/>
              <a:gd name="T5" fmla="*/ 806 h 1571"/>
              <a:gd name="T6" fmla="*/ 668 w 668"/>
              <a:gd name="T7" fmla="*/ 434 h 1571"/>
              <a:gd name="T8" fmla="*/ 366 w 668"/>
              <a:gd name="T9" fmla="*/ 705 h 1571"/>
              <a:gd name="T10" fmla="*/ 327 w 668"/>
              <a:gd name="T11" fmla="*/ 0 h 1571"/>
              <a:gd name="T12" fmla="*/ 276 w 668"/>
              <a:gd name="T13" fmla="*/ 848 h 1571"/>
              <a:gd name="T14" fmla="*/ 0 w 668"/>
              <a:gd name="T15" fmla="*/ 582 h 1571"/>
              <a:gd name="T16" fmla="*/ 269 w 668"/>
              <a:gd name="T17" fmla="*/ 956 h 1571"/>
              <a:gd name="T18" fmla="*/ 232 w 668"/>
              <a:gd name="T19" fmla="*/ 1571 h 1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8" h="1571">
                <a:moveTo>
                  <a:pt x="232" y="1571"/>
                </a:moveTo>
                <a:lnTo>
                  <a:pt x="437" y="1571"/>
                </a:lnTo>
                <a:lnTo>
                  <a:pt x="384" y="806"/>
                </a:lnTo>
                <a:lnTo>
                  <a:pt x="668" y="434"/>
                </a:lnTo>
                <a:lnTo>
                  <a:pt x="366" y="705"/>
                </a:lnTo>
                <a:lnTo>
                  <a:pt x="327" y="0"/>
                </a:lnTo>
                <a:lnTo>
                  <a:pt x="276" y="848"/>
                </a:lnTo>
                <a:lnTo>
                  <a:pt x="0" y="582"/>
                </a:lnTo>
                <a:lnTo>
                  <a:pt x="269" y="956"/>
                </a:lnTo>
                <a:lnTo>
                  <a:pt x="232" y="1571"/>
                </a:lnTo>
                <a:close/>
              </a:path>
            </a:pathLst>
          </a:custGeom>
          <a:solidFill>
            <a:srgbClr val="FFFFFF">
              <a:lumMod val="85000"/>
            </a:srgbClr>
          </a:solidFill>
          <a:ln>
            <a:noFill/>
          </a:ln>
        </p:spPr>
        <p:txBody>
          <a:bodyPr/>
          <a:lstStyle/>
          <a:p>
            <a:pPr defTabSz="1218565" fontAlgn="base">
              <a:spcBef>
                <a:spcPct val="0"/>
              </a:spcBef>
              <a:spcAft>
                <a:spcPct val="0"/>
              </a:spcAft>
            </a:pPr>
            <a:endParaRPr lang="zh-CN" altLang="en-US" sz="2400">
              <a:solidFill>
                <a:srgbClr val="000000"/>
              </a:solidFill>
            </a:endParaRPr>
          </a:p>
        </p:txBody>
      </p:sp>
      <p:sp>
        <p:nvSpPr>
          <p:cNvPr id="23570" name="Oval 18"/>
          <p:cNvSpPr>
            <a:spLocks noChangeArrowheads="1"/>
          </p:cNvSpPr>
          <p:nvPr>
            <p:custDataLst>
              <p:tags r:id="rId5"/>
            </p:custDataLst>
          </p:nvPr>
        </p:nvSpPr>
        <p:spPr bwMode="auto">
          <a:xfrm>
            <a:off x="9198756" y="2379361"/>
            <a:ext cx="1395340" cy="1392676"/>
          </a:xfrm>
          <a:prstGeom prst="ellipse">
            <a:avLst/>
          </a:prstGeom>
          <a:solidFill>
            <a:srgbClr val="7EA88C"/>
          </a:solidFill>
          <a:ln>
            <a:solidFill>
              <a:srgbClr val="7EA88C"/>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1" name="Oval 19"/>
          <p:cNvSpPr>
            <a:spLocks noChangeArrowheads="1"/>
          </p:cNvSpPr>
          <p:nvPr>
            <p:custDataLst>
              <p:tags r:id="rId6"/>
            </p:custDataLst>
          </p:nvPr>
        </p:nvSpPr>
        <p:spPr bwMode="auto">
          <a:xfrm>
            <a:off x="9403599" y="2581510"/>
            <a:ext cx="985656" cy="988378"/>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6" name="Freeform 24"/>
          <p:cNvSpPr>
            <a:spLocks noEditPoints="1"/>
          </p:cNvSpPr>
          <p:nvPr>
            <p:custDataLst>
              <p:tags r:id="rId7"/>
            </p:custDataLst>
          </p:nvPr>
        </p:nvSpPr>
        <p:spPr bwMode="auto">
          <a:xfrm>
            <a:off x="9782129" y="2962461"/>
            <a:ext cx="228593" cy="226476"/>
          </a:xfrm>
          <a:custGeom>
            <a:avLst/>
            <a:gdLst>
              <a:gd name="T0" fmla="*/ 96 w 96"/>
              <a:gd name="T1" fmla="*/ 53 h 96"/>
              <a:gd name="T2" fmla="*/ 43 w 96"/>
              <a:gd name="T3" fmla="*/ 0 h 96"/>
              <a:gd name="T4" fmla="*/ 39 w 96"/>
              <a:gd name="T5" fmla="*/ 0 h 96"/>
              <a:gd name="T6" fmla="*/ 39 w 96"/>
              <a:gd name="T7" fmla="*/ 11 h 96"/>
              <a:gd name="T8" fmla="*/ 0 w 96"/>
              <a:gd name="T9" fmla="*/ 53 h 96"/>
              <a:gd name="T10" fmla="*/ 43 w 96"/>
              <a:gd name="T11" fmla="*/ 96 h 96"/>
              <a:gd name="T12" fmla="*/ 67 w 96"/>
              <a:gd name="T13" fmla="*/ 89 h 96"/>
              <a:gd name="T14" fmla="*/ 85 w 96"/>
              <a:gd name="T15" fmla="*/ 57 h 96"/>
              <a:gd name="T16" fmla="*/ 96 w 96"/>
              <a:gd name="T17" fmla="*/ 57 h 96"/>
              <a:gd name="T18" fmla="*/ 96 w 96"/>
              <a:gd name="T19" fmla="*/ 53 h 96"/>
              <a:gd name="T20" fmla="*/ 62 w 96"/>
              <a:gd name="T21" fmla="*/ 82 h 96"/>
              <a:gd name="T22" fmla="*/ 43 w 96"/>
              <a:gd name="T23" fmla="*/ 88 h 96"/>
              <a:gd name="T24" fmla="*/ 8 w 96"/>
              <a:gd name="T25" fmla="*/ 53 h 96"/>
              <a:gd name="T26" fmla="*/ 39 w 96"/>
              <a:gd name="T27" fmla="*/ 19 h 96"/>
              <a:gd name="T28" fmla="*/ 39 w 96"/>
              <a:gd name="T29" fmla="*/ 57 h 96"/>
              <a:gd name="T30" fmla="*/ 77 w 96"/>
              <a:gd name="T31" fmla="*/ 57 h 96"/>
              <a:gd name="T32" fmla="*/ 62 w 96"/>
              <a:gd name="T33" fmla="*/ 82 h 96"/>
              <a:gd name="T34" fmla="*/ 47 w 96"/>
              <a:gd name="T35" fmla="*/ 49 h 96"/>
              <a:gd name="T36" fmla="*/ 47 w 96"/>
              <a:gd name="T37" fmla="*/ 8 h 96"/>
              <a:gd name="T38" fmla="*/ 88 w 96"/>
              <a:gd name="T39" fmla="*/ 49 h 96"/>
              <a:gd name="T40" fmla="*/ 47 w 96"/>
              <a:gd name="T41" fmla="*/ 4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96">
                <a:moveTo>
                  <a:pt x="96" y="53"/>
                </a:moveTo>
                <a:cubicBezTo>
                  <a:pt x="96" y="24"/>
                  <a:pt x="72" y="0"/>
                  <a:pt x="43" y="0"/>
                </a:cubicBezTo>
                <a:cubicBezTo>
                  <a:pt x="39" y="0"/>
                  <a:pt x="39" y="0"/>
                  <a:pt x="39" y="0"/>
                </a:cubicBezTo>
                <a:cubicBezTo>
                  <a:pt x="39" y="11"/>
                  <a:pt x="39" y="11"/>
                  <a:pt x="39" y="11"/>
                </a:cubicBezTo>
                <a:cubicBezTo>
                  <a:pt x="17" y="13"/>
                  <a:pt x="0" y="31"/>
                  <a:pt x="0" y="53"/>
                </a:cubicBezTo>
                <a:cubicBezTo>
                  <a:pt x="0" y="77"/>
                  <a:pt x="19" y="96"/>
                  <a:pt x="43" y="96"/>
                </a:cubicBezTo>
                <a:cubicBezTo>
                  <a:pt x="51" y="96"/>
                  <a:pt x="60" y="93"/>
                  <a:pt x="67" y="89"/>
                </a:cubicBezTo>
                <a:cubicBezTo>
                  <a:pt x="77" y="82"/>
                  <a:pt x="84" y="70"/>
                  <a:pt x="85" y="57"/>
                </a:cubicBezTo>
                <a:cubicBezTo>
                  <a:pt x="96" y="57"/>
                  <a:pt x="96" y="57"/>
                  <a:pt x="96" y="57"/>
                </a:cubicBezTo>
                <a:lnTo>
                  <a:pt x="96" y="53"/>
                </a:lnTo>
                <a:close/>
                <a:moveTo>
                  <a:pt x="62" y="82"/>
                </a:moveTo>
                <a:cubicBezTo>
                  <a:pt x="56" y="86"/>
                  <a:pt x="50" y="88"/>
                  <a:pt x="43" y="88"/>
                </a:cubicBezTo>
                <a:cubicBezTo>
                  <a:pt x="24" y="88"/>
                  <a:pt x="8" y="72"/>
                  <a:pt x="8" y="53"/>
                </a:cubicBezTo>
                <a:cubicBezTo>
                  <a:pt x="8" y="36"/>
                  <a:pt x="22" y="21"/>
                  <a:pt x="39" y="19"/>
                </a:cubicBezTo>
                <a:cubicBezTo>
                  <a:pt x="39" y="57"/>
                  <a:pt x="39" y="57"/>
                  <a:pt x="39" y="57"/>
                </a:cubicBezTo>
                <a:cubicBezTo>
                  <a:pt x="77" y="57"/>
                  <a:pt x="77" y="57"/>
                  <a:pt x="77" y="57"/>
                </a:cubicBezTo>
                <a:cubicBezTo>
                  <a:pt x="76" y="67"/>
                  <a:pt x="71" y="76"/>
                  <a:pt x="62" y="82"/>
                </a:cubicBezTo>
                <a:moveTo>
                  <a:pt x="47" y="49"/>
                </a:moveTo>
                <a:cubicBezTo>
                  <a:pt x="47" y="8"/>
                  <a:pt x="47" y="8"/>
                  <a:pt x="47" y="8"/>
                </a:cubicBezTo>
                <a:cubicBezTo>
                  <a:pt x="69" y="10"/>
                  <a:pt x="86" y="28"/>
                  <a:pt x="88" y="49"/>
                </a:cubicBezTo>
                <a:lnTo>
                  <a:pt x="47" y="49"/>
                </a:lnTo>
                <a:close/>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2" name="Oval 20"/>
          <p:cNvSpPr>
            <a:spLocks noChangeArrowheads="1"/>
          </p:cNvSpPr>
          <p:nvPr>
            <p:custDataLst>
              <p:tags r:id="rId8"/>
            </p:custDataLst>
          </p:nvPr>
        </p:nvSpPr>
        <p:spPr bwMode="auto">
          <a:xfrm>
            <a:off x="7835561" y="2951251"/>
            <a:ext cx="1155664" cy="1153902"/>
          </a:xfrm>
          <a:prstGeom prst="ellipse">
            <a:avLst/>
          </a:prstGeom>
          <a:solidFill>
            <a:srgbClr val="7EA88C">
              <a:lumMod val="60000"/>
              <a:lumOff val="40000"/>
            </a:srgbClr>
          </a:solidFill>
          <a:ln>
            <a:solidFill>
              <a:srgbClr val="7EA88C">
                <a:lumMod val="60000"/>
                <a:lumOff val="40000"/>
              </a:srgbClr>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3" name="Oval 21"/>
          <p:cNvSpPr>
            <a:spLocks noChangeArrowheads="1"/>
          </p:cNvSpPr>
          <p:nvPr>
            <p:custDataLst>
              <p:tags r:id="rId9"/>
            </p:custDataLst>
          </p:nvPr>
        </p:nvSpPr>
        <p:spPr bwMode="auto">
          <a:xfrm>
            <a:off x="8013491" y="3129182"/>
            <a:ext cx="799804" cy="798041"/>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8" name="Freeform 26"/>
          <p:cNvSpPr>
            <a:spLocks noEditPoints="1"/>
          </p:cNvSpPr>
          <p:nvPr>
            <p:custDataLst>
              <p:tags r:id="rId10"/>
            </p:custDataLst>
          </p:nvPr>
        </p:nvSpPr>
        <p:spPr bwMode="auto">
          <a:xfrm>
            <a:off x="8247795" y="3363485"/>
            <a:ext cx="329434" cy="327673"/>
          </a:xfrm>
          <a:custGeom>
            <a:avLst/>
            <a:gdLst>
              <a:gd name="T0" fmla="*/ 83 w 167"/>
              <a:gd name="T1" fmla="*/ 166 h 166"/>
              <a:gd name="T2" fmla="*/ 0 w 167"/>
              <a:gd name="T3" fmla="*/ 83 h 166"/>
              <a:gd name="T4" fmla="*/ 83 w 167"/>
              <a:gd name="T5" fmla="*/ 0 h 166"/>
              <a:gd name="T6" fmla="*/ 167 w 167"/>
              <a:gd name="T7" fmla="*/ 83 h 166"/>
              <a:gd name="T8" fmla="*/ 83 w 167"/>
              <a:gd name="T9" fmla="*/ 166 h 166"/>
              <a:gd name="T10" fmla="*/ 83 w 167"/>
              <a:gd name="T11" fmla="*/ 14 h 166"/>
              <a:gd name="T12" fmla="*/ 14 w 167"/>
              <a:gd name="T13" fmla="*/ 83 h 166"/>
              <a:gd name="T14" fmla="*/ 83 w 167"/>
              <a:gd name="T15" fmla="*/ 152 h 166"/>
              <a:gd name="T16" fmla="*/ 152 w 167"/>
              <a:gd name="T17" fmla="*/ 83 h 166"/>
              <a:gd name="T18" fmla="*/ 83 w 167"/>
              <a:gd name="T19" fmla="*/ 14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7" h="166">
                <a:moveTo>
                  <a:pt x="83" y="166"/>
                </a:moveTo>
                <a:cubicBezTo>
                  <a:pt x="37" y="166"/>
                  <a:pt x="0" y="129"/>
                  <a:pt x="0" y="83"/>
                </a:cubicBezTo>
                <a:cubicBezTo>
                  <a:pt x="0" y="37"/>
                  <a:pt x="37" y="0"/>
                  <a:pt x="83" y="0"/>
                </a:cubicBezTo>
                <a:cubicBezTo>
                  <a:pt x="129" y="0"/>
                  <a:pt x="167" y="37"/>
                  <a:pt x="167" y="83"/>
                </a:cubicBezTo>
                <a:cubicBezTo>
                  <a:pt x="167" y="129"/>
                  <a:pt x="129" y="166"/>
                  <a:pt x="83" y="166"/>
                </a:cubicBezTo>
                <a:moveTo>
                  <a:pt x="83" y="14"/>
                </a:moveTo>
                <a:cubicBezTo>
                  <a:pt x="45" y="14"/>
                  <a:pt x="14" y="45"/>
                  <a:pt x="14" y="83"/>
                </a:cubicBezTo>
                <a:cubicBezTo>
                  <a:pt x="14" y="121"/>
                  <a:pt x="45" y="152"/>
                  <a:pt x="83" y="152"/>
                </a:cubicBezTo>
                <a:cubicBezTo>
                  <a:pt x="121" y="152"/>
                  <a:pt x="152" y="121"/>
                  <a:pt x="152" y="83"/>
                </a:cubicBezTo>
                <a:cubicBezTo>
                  <a:pt x="152" y="45"/>
                  <a:pt x="121" y="14"/>
                  <a:pt x="83" y="14"/>
                </a:cubicBezTo>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9" name="Freeform 27"/>
          <p:cNvSpPr/>
          <p:nvPr>
            <p:custDataLst>
              <p:tags r:id="rId11"/>
            </p:custDataLst>
          </p:nvPr>
        </p:nvSpPr>
        <p:spPr bwMode="auto">
          <a:xfrm>
            <a:off x="8397537" y="3426905"/>
            <a:ext cx="100416" cy="114510"/>
          </a:xfrm>
          <a:custGeom>
            <a:avLst/>
            <a:gdLst>
              <a:gd name="T0" fmla="*/ 44 w 51"/>
              <a:gd name="T1" fmla="*/ 58 h 58"/>
              <a:gd name="T2" fmla="*/ 7 w 51"/>
              <a:gd name="T3" fmla="*/ 58 h 58"/>
              <a:gd name="T4" fmla="*/ 0 w 51"/>
              <a:gd name="T5" fmla="*/ 51 h 58"/>
              <a:gd name="T6" fmla="*/ 0 w 51"/>
              <a:gd name="T7" fmla="*/ 7 h 58"/>
              <a:gd name="T8" fmla="*/ 7 w 51"/>
              <a:gd name="T9" fmla="*/ 0 h 58"/>
              <a:gd name="T10" fmla="*/ 14 w 51"/>
              <a:gd name="T11" fmla="*/ 7 h 58"/>
              <a:gd name="T12" fmla="*/ 14 w 51"/>
              <a:gd name="T13" fmla="*/ 44 h 58"/>
              <a:gd name="T14" fmla="*/ 44 w 51"/>
              <a:gd name="T15" fmla="*/ 44 h 58"/>
              <a:gd name="T16" fmla="*/ 51 w 51"/>
              <a:gd name="T17" fmla="*/ 51 h 58"/>
              <a:gd name="T18" fmla="*/ 44 w 51"/>
              <a:gd name="T19"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8">
                <a:moveTo>
                  <a:pt x="44" y="58"/>
                </a:moveTo>
                <a:cubicBezTo>
                  <a:pt x="7" y="58"/>
                  <a:pt x="7" y="58"/>
                  <a:pt x="7" y="58"/>
                </a:cubicBezTo>
                <a:cubicBezTo>
                  <a:pt x="3" y="58"/>
                  <a:pt x="0" y="55"/>
                  <a:pt x="0" y="51"/>
                </a:cubicBezTo>
                <a:cubicBezTo>
                  <a:pt x="0" y="7"/>
                  <a:pt x="0" y="7"/>
                  <a:pt x="0" y="7"/>
                </a:cubicBezTo>
                <a:cubicBezTo>
                  <a:pt x="0" y="3"/>
                  <a:pt x="3" y="0"/>
                  <a:pt x="7" y="0"/>
                </a:cubicBezTo>
                <a:cubicBezTo>
                  <a:pt x="11" y="0"/>
                  <a:pt x="14" y="3"/>
                  <a:pt x="14" y="7"/>
                </a:cubicBezTo>
                <a:cubicBezTo>
                  <a:pt x="14" y="44"/>
                  <a:pt x="14" y="44"/>
                  <a:pt x="14" y="44"/>
                </a:cubicBezTo>
                <a:cubicBezTo>
                  <a:pt x="44" y="44"/>
                  <a:pt x="44" y="44"/>
                  <a:pt x="44" y="44"/>
                </a:cubicBezTo>
                <a:cubicBezTo>
                  <a:pt x="48" y="44"/>
                  <a:pt x="51" y="47"/>
                  <a:pt x="51" y="51"/>
                </a:cubicBezTo>
                <a:cubicBezTo>
                  <a:pt x="51" y="55"/>
                  <a:pt x="48" y="58"/>
                  <a:pt x="44" y="58"/>
                </a:cubicBezTo>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23574" name="Oval 22"/>
          <p:cNvSpPr>
            <a:spLocks noChangeArrowheads="1"/>
          </p:cNvSpPr>
          <p:nvPr>
            <p:custDataLst>
              <p:tags r:id="rId12"/>
            </p:custDataLst>
          </p:nvPr>
        </p:nvSpPr>
        <p:spPr bwMode="auto">
          <a:xfrm>
            <a:off x="8295106" y="1679904"/>
            <a:ext cx="1624214" cy="1624214"/>
          </a:xfrm>
          <a:prstGeom prst="ellipse">
            <a:avLst/>
          </a:prstGeom>
          <a:solidFill>
            <a:srgbClr val="CE7075"/>
          </a:solidFill>
          <a:ln>
            <a:noFill/>
          </a:ln>
        </p:spPr>
        <p:txBody>
          <a:bodyPr/>
          <a:lstStyle/>
          <a:p>
            <a:pPr defTabSz="1218565" fontAlgn="base">
              <a:spcBef>
                <a:spcPct val="0"/>
              </a:spcBef>
              <a:spcAft>
                <a:spcPct val="0"/>
              </a:spcAft>
            </a:pPr>
            <a:endParaRPr lang="zh-CN" altLang="en-US" sz="2400">
              <a:solidFill>
                <a:srgbClr val="000000"/>
              </a:solidFill>
            </a:endParaRPr>
          </a:p>
        </p:txBody>
      </p:sp>
      <p:sp>
        <p:nvSpPr>
          <p:cNvPr id="23575" name="Oval 23"/>
          <p:cNvSpPr>
            <a:spLocks noChangeArrowheads="1"/>
          </p:cNvSpPr>
          <p:nvPr>
            <p:custDataLst>
              <p:tags r:id="rId13"/>
            </p:custDataLst>
          </p:nvPr>
        </p:nvSpPr>
        <p:spPr bwMode="auto">
          <a:xfrm>
            <a:off x="8544707" y="1929505"/>
            <a:ext cx="1125012" cy="1125012"/>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dirty="0">
              <a:solidFill>
                <a:srgbClr val="000000"/>
              </a:solidFill>
            </a:endParaRPr>
          </a:p>
        </p:txBody>
      </p:sp>
      <p:sp>
        <p:nvSpPr>
          <p:cNvPr id="23577" name="Freeform 25"/>
          <p:cNvSpPr>
            <a:spLocks noEditPoints="1"/>
          </p:cNvSpPr>
          <p:nvPr>
            <p:custDataLst>
              <p:tags r:id="rId14"/>
            </p:custDataLst>
          </p:nvPr>
        </p:nvSpPr>
        <p:spPr bwMode="auto">
          <a:xfrm>
            <a:off x="8863154" y="2227613"/>
            <a:ext cx="490152" cy="526761"/>
          </a:xfrm>
          <a:custGeom>
            <a:avLst/>
            <a:gdLst>
              <a:gd name="T0" fmla="*/ 209 w 215"/>
              <a:gd name="T1" fmla="*/ 183 h 231"/>
              <a:gd name="T2" fmla="*/ 177 w 215"/>
              <a:gd name="T3" fmla="*/ 94 h 231"/>
              <a:gd name="T4" fmla="*/ 128 w 215"/>
              <a:gd name="T5" fmla="*/ 26 h 231"/>
              <a:gd name="T6" fmla="*/ 128 w 215"/>
              <a:gd name="T7" fmla="*/ 20 h 231"/>
              <a:gd name="T8" fmla="*/ 107 w 215"/>
              <a:gd name="T9" fmla="*/ 0 h 231"/>
              <a:gd name="T10" fmla="*/ 87 w 215"/>
              <a:gd name="T11" fmla="*/ 20 h 231"/>
              <a:gd name="T12" fmla="*/ 87 w 215"/>
              <a:gd name="T13" fmla="*/ 26 h 231"/>
              <a:gd name="T14" fmla="*/ 37 w 215"/>
              <a:gd name="T15" fmla="*/ 94 h 231"/>
              <a:gd name="T16" fmla="*/ 5 w 215"/>
              <a:gd name="T17" fmla="*/ 183 h 231"/>
              <a:gd name="T18" fmla="*/ 1 w 215"/>
              <a:gd name="T19" fmla="*/ 194 h 231"/>
              <a:gd name="T20" fmla="*/ 10 w 215"/>
              <a:gd name="T21" fmla="*/ 201 h 231"/>
              <a:gd name="T22" fmla="*/ 70 w 215"/>
              <a:gd name="T23" fmla="*/ 201 h 231"/>
              <a:gd name="T24" fmla="*/ 107 w 215"/>
              <a:gd name="T25" fmla="*/ 231 h 231"/>
              <a:gd name="T26" fmla="*/ 145 w 215"/>
              <a:gd name="T27" fmla="*/ 201 h 231"/>
              <a:gd name="T28" fmla="*/ 204 w 215"/>
              <a:gd name="T29" fmla="*/ 201 h 231"/>
              <a:gd name="T30" fmla="*/ 214 w 215"/>
              <a:gd name="T31" fmla="*/ 194 h 231"/>
              <a:gd name="T32" fmla="*/ 209 w 215"/>
              <a:gd name="T33" fmla="*/ 183 h 231"/>
              <a:gd name="T34" fmla="*/ 98 w 215"/>
              <a:gd name="T35" fmla="*/ 181 h 231"/>
              <a:gd name="T36" fmla="*/ 35 w 215"/>
              <a:gd name="T37" fmla="*/ 181 h 231"/>
              <a:gd name="T38" fmla="*/ 57 w 215"/>
              <a:gd name="T39" fmla="*/ 94 h 231"/>
              <a:gd name="T40" fmla="*/ 107 w 215"/>
              <a:gd name="T41" fmla="*/ 43 h 231"/>
              <a:gd name="T42" fmla="*/ 158 w 215"/>
              <a:gd name="T43" fmla="*/ 93 h 231"/>
              <a:gd name="T44" fmla="*/ 180 w 215"/>
              <a:gd name="T45" fmla="*/ 181 h 231"/>
              <a:gd name="T46" fmla="*/ 98 w 215"/>
              <a:gd name="T47" fmla="*/ 181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5" h="231">
                <a:moveTo>
                  <a:pt x="209" y="183"/>
                </a:moveTo>
                <a:cubicBezTo>
                  <a:pt x="176" y="162"/>
                  <a:pt x="177" y="95"/>
                  <a:pt x="177" y="94"/>
                </a:cubicBezTo>
                <a:cubicBezTo>
                  <a:pt x="177" y="62"/>
                  <a:pt x="156" y="35"/>
                  <a:pt x="128" y="26"/>
                </a:cubicBezTo>
                <a:cubicBezTo>
                  <a:pt x="128" y="20"/>
                  <a:pt x="128" y="20"/>
                  <a:pt x="128" y="20"/>
                </a:cubicBezTo>
                <a:cubicBezTo>
                  <a:pt x="128" y="9"/>
                  <a:pt x="119" y="0"/>
                  <a:pt x="107" y="0"/>
                </a:cubicBezTo>
                <a:cubicBezTo>
                  <a:pt x="96" y="0"/>
                  <a:pt x="87" y="9"/>
                  <a:pt x="87" y="20"/>
                </a:cubicBezTo>
                <a:cubicBezTo>
                  <a:pt x="87" y="26"/>
                  <a:pt x="87" y="26"/>
                  <a:pt x="87" y="26"/>
                </a:cubicBezTo>
                <a:cubicBezTo>
                  <a:pt x="58" y="35"/>
                  <a:pt x="37" y="62"/>
                  <a:pt x="37" y="94"/>
                </a:cubicBezTo>
                <a:cubicBezTo>
                  <a:pt x="38" y="113"/>
                  <a:pt x="33" y="166"/>
                  <a:pt x="5" y="183"/>
                </a:cubicBezTo>
                <a:cubicBezTo>
                  <a:pt x="1" y="185"/>
                  <a:pt x="0" y="190"/>
                  <a:pt x="1" y="194"/>
                </a:cubicBezTo>
                <a:cubicBezTo>
                  <a:pt x="2" y="198"/>
                  <a:pt x="6" y="201"/>
                  <a:pt x="10" y="201"/>
                </a:cubicBezTo>
                <a:cubicBezTo>
                  <a:pt x="70" y="201"/>
                  <a:pt x="70" y="201"/>
                  <a:pt x="70" y="201"/>
                </a:cubicBezTo>
                <a:cubicBezTo>
                  <a:pt x="74" y="218"/>
                  <a:pt x="89" y="231"/>
                  <a:pt x="107" y="231"/>
                </a:cubicBezTo>
                <a:cubicBezTo>
                  <a:pt x="126" y="231"/>
                  <a:pt x="141" y="218"/>
                  <a:pt x="145" y="201"/>
                </a:cubicBezTo>
                <a:cubicBezTo>
                  <a:pt x="204" y="201"/>
                  <a:pt x="204" y="201"/>
                  <a:pt x="204" y="201"/>
                </a:cubicBezTo>
                <a:cubicBezTo>
                  <a:pt x="209" y="201"/>
                  <a:pt x="212" y="198"/>
                  <a:pt x="214" y="194"/>
                </a:cubicBezTo>
                <a:cubicBezTo>
                  <a:pt x="215" y="190"/>
                  <a:pt x="213" y="185"/>
                  <a:pt x="209" y="183"/>
                </a:cubicBezTo>
                <a:moveTo>
                  <a:pt x="98" y="181"/>
                </a:moveTo>
                <a:cubicBezTo>
                  <a:pt x="35" y="181"/>
                  <a:pt x="35" y="181"/>
                  <a:pt x="35" y="181"/>
                </a:cubicBezTo>
                <a:cubicBezTo>
                  <a:pt x="58" y="148"/>
                  <a:pt x="57" y="96"/>
                  <a:pt x="57" y="94"/>
                </a:cubicBezTo>
                <a:cubicBezTo>
                  <a:pt x="57" y="66"/>
                  <a:pt x="80" y="43"/>
                  <a:pt x="107" y="43"/>
                </a:cubicBezTo>
                <a:cubicBezTo>
                  <a:pt x="135" y="43"/>
                  <a:pt x="158" y="66"/>
                  <a:pt x="158" y="93"/>
                </a:cubicBezTo>
                <a:cubicBezTo>
                  <a:pt x="158" y="96"/>
                  <a:pt x="156" y="148"/>
                  <a:pt x="180" y="181"/>
                </a:cubicBezTo>
                <a:lnTo>
                  <a:pt x="98" y="181"/>
                </a:lnTo>
                <a:close/>
              </a:path>
            </a:pathLst>
          </a:custGeom>
          <a:solidFill>
            <a:srgbClr val="000000"/>
          </a:solidFill>
          <a:ln>
            <a:solidFill>
              <a:srgbClr val="000000"/>
            </a:solidFill>
          </a:ln>
        </p:spPr>
        <p:txBody>
          <a:bodyPr/>
          <a:lstStyle/>
          <a:p>
            <a:pPr defTabSz="1218565" fontAlgn="base">
              <a:spcBef>
                <a:spcPct val="0"/>
              </a:spcBef>
              <a:spcAft>
                <a:spcPct val="0"/>
              </a:spcAft>
            </a:pPr>
            <a:endParaRPr lang="zh-CN" altLang="en-US" sz="2400">
              <a:solidFill>
                <a:srgbClr val="000000"/>
              </a:solidFill>
            </a:endParaRPr>
          </a:p>
        </p:txBody>
      </p:sp>
      <p:sp>
        <p:nvSpPr>
          <p:cNvPr id="11" name="等腰三角形 10"/>
          <p:cNvSpPr/>
          <p:nvPr>
            <p:custDataLst>
              <p:tags r:id="rId15"/>
            </p:custDataLst>
          </p:nvPr>
        </p:nvSpPr>
        <p:spPr>
          <a:xfrm rot="2746311">
            <a:off x="9621943" y="4084757"/>
            <a:ext cx="345420" cy="1345673"/>
          </a:xfrm>
          <a:prstGeom prst="triangle">
            <a:avLst/>
          </a:prstGeom>
          <a:solidFill>
            <a:srgbClr val="FFFFFF">
              <a:lumMod val="85000"/>
            </a:srgbClr>
          </a:solidFill>
          <a:ln>
            <a:solidFill>
              <a:srgbClr val="FFFFFF">
                <a:lumMod val="85000"/>
              </a:srgbClr>
            </a:solidFill>
          </a:ln>
        </p:spPr>
        <p:style>
          <a:lnRef idx="2">
            <a:srgbClr val="7EA88C">
              <a:shade val="50000"/>
            </a:srgbClr>
          </a:lnRef>
          <a:fillRef idx="1">
            <a:srgbClr val="7EA88C"/>
          </a:fillRef>
          <a:effectRef idx="0">
            <a:srgbClr val="7EA88C"/>
          </a:effectRef>
          <a:fontRef idx="minor">
            <a:srgbClr val="FFFFFF"/>
          </a:fontRef>
        </p:style>
        <p:txBody>
          <a:bodyPr rtlCol="0" anchor="ctr"/>
          <a:lstStyle/>
          <a:p>
            <a:pPr algn="ctr"/>
            <a:endParaRPr lang="zh-CN" altLang="en-US"/>
          </a:p>
        </p:txBody>
      </p:sp>
      <p:sp>
        <p:nvSpPr>
          <p:cNvPr id="42" name="Oval 18"/>
          <p:cNvSpPr>
            <a:spLocks noChangeArrowheads="1"/>
          </p:cNvSpPr>
          <p:nvPr>
            <p:custDataLst>
              <p:tags r:id="rId16"/>
            </p:custDataLst>
          </p:nvPr>
        </p:nvSpPr>
        <p:spPr bwMode="auto">
          <a:xfrm>
            <a:off x="9615048" y="3878643"/>
            <a:ext cx="968312" cy="966464"/>
          </a:xfrm>
          <a:prstGeom prst="ellipse">
            <a:avLst/>
          </a:prstGeom>
          <a:solidFill>
            <a:srgbClr val="CE7075">
              <a:lumMod val="60000"/>
              <a:lumOff val="40000"/>
            </a:srgbClr>
          </a:solidFill>
          <a:ln>
            <a:solidFill>
              <a:srgbClr val="CE7075">
                <a:lumMod val="60000"/>
                <a:lumOff val="40000"/>
              </a:srgbClr>
            </a:solidFill>
          </a:ln>
        </p:spPr>
        <p:txBody>
          <a:bodyPr/>
          <a:lstStyle/>
          <a:p>
            <a:pPr defTabSz="1218565" fontAlgn="base">
              <a:spcBef>
                <a:spcPct val="0"/>
              </a:spcBef>
              <a:spcAft>
                <a:spcPct val="0"/>
              </a:spcAft>
            </a:pPr>
            <a:endParaRPr lang="zh-CN" altLang="en-US" sz="2400">
              <a:solidFill>
                <a:srgbClr val="000000"/>
              </a:solidFill>
            </a:endParaRPr>
          </a:p>
        </p:txBody>
      </p:sp>
      <p:sp>
        <p:nvSpPr>
          <p:cNvPr id="43" name="Oval 19"/>
          <p:cNvSpPr>
            <a:spLocks noChangeArrowheads="1"/>
          </p:cNvSpPr>
          <p:nvPr>
            <p:custDataLst>
              <p:tags r:id="rId17"/>
            </p:custDataLst>
          </p:nvPr>
        </p:nvSpPr>
        <p:spPr bwMode="auto">
          <a:xfrm>
            <a:off x="9742464" y="4057913"/>
            <a:ext cx="668949" cy="670796"/>
          </a:xfrm>
          <a:prstGeom prst="ellipse">
            <a:avLst/>
          </a:prstGeom>
          <a:solidFill>
            <a:srgbClr val="FFFFFF"/>
          </a:solidFill>
          <a:ln>
            <a:solidFill>
              <a:srgbClr val="FFFFFF"/>
            </a:solidFill>
          </a:ln>
        </p:spPr>
        <p:txBody>
          <a:bodyPr/>
          <a:lstStyle/>
          <a:p>
            <a:pPr defTabSz="1218565" fontAlgn="base">
              <a:spcBef>
                <a:spcPct val="0"/>
              </a:spcBef>
              <a:spcAft>
                <a:spcPct val="0"/>
              </a:spcAft>
            </a:pPr>
            <a:endParaRPr lang="zh-CN" altLang="en-US" sz="2400">
              <a:solidFill>
                <a:srgbClr val="000000"/>
              </a:solidFill>
            </a:endParaRPr>
          </a:p>
        </p:txBody>
      </p:sp>
      <p:sp>
        <p:nvSpPr>
          <p:cNvPr id="44" name="Freeform 10"/>
          <p:cNvSpPr>
            <a:spLocks noEditPoints="1"/>
          </p:cNvSpPr>
          <p:nvPr>
            <p:custDataLst>
              <p:tags r:id="rId18"/>
            </p:custDataLst>
          </p:nvPr>
        </p:nvSpPr>
        <p:spPr bwMode="auto">
          <a:xfrm>
            <a:off x="9954277" y="4285204"/>
            <a:ext cx="245320" cy="216214"/>
          </a:xfrm>
          <a:custGeom>
            <a:avLst/>
            <a:gdLst>
              <a:gd name="T0" fmla="*/ 148 w 296"/>
              <a:gd name="T1" fmla="*/ 0 h 262"/>
              <a:gd name="T2" fmla="*/ 164 w 296"/>
              <a:gd name="T3" fmla="*/ 8 h 262"/>
              <a:gd name="T4" fmla="*/ 287 w 296"/>
              <a:gd name="T5" fmla="*/ 150 h 262"/>
              <a:gd name="T6" fmla="*/ 278 w 296"/>
              <a:gd name="T7" fmla="*/ 170 h 262"/>
              <a:gd name="T8" fmla="*/ 227 w 296"/>
              <a:gd name="T9" fmla="*/ 170 h 262"/>
              <a:gd name="T10" fmla="*/ 202 w 296"/>
              <a:gd name="T11" fmla="*/ 170 h 262"/>
              <a:gd name="T12" fmla="*/ 202 w 296"/>
              <a:gd name="T13" fmla="*/ 237 h 262"/>
              <a:gd name="T14" fmla="*/ 177 w 296"/>
              <a:gd name="T15" fmla="*/ 262 h 262"/>
              <a:gd name="T16" fmla="*/ 119 w 296"/>
              <a:gd name="T17" fmla="*/ 262 h 262"/>
              <a:gd name="T18" fmla="*/ 94 w 296"/>
              <a:gd name="T19" fmla="*/ 237 h 262"/>
              <a:gd name="T20" fmla="*/ 94 w 296"/>
              <a:gd name="T21" fmla="*/ 170 h 262"/>
              <a:gd name="T22" fmla="*/ 68 w 296"/>
              <a:gd name="T23" fmla="*/ 170 h 262"/>
              <a:gd name="T24" fmla="*/ 18 w 296"/>
              <a:gd name="T25" fmla="*/ 170 h 262"/>
              <a:gd name="T26" fmla="*/ 9 w 296"/>
              <a:gd name="T27" fmla="*/ 150 h 262"/>
              <a:gd name="T28" fmla="*/ 132 w 296"/>
              <a:gd name="T29" fmla="*/ 8 h 262"/>
              <a:gd name="T30" fmla="*/ 148 w 296"/>
              <a:gd name="T31" fmla="*/ 0 h 262"/>
              <a:gd name="T32" fmla="*/ 148 w 296"/>
              <a:gd name="T33" fmla="*/ 19 h 262"/>
              <a:gd name="T34" fmla="*/ 146 w 296"/>
              <a:gd name="T35" fmla="*/ 20 h 262"/>
              <a:gd name="T36" fmla="*/ 146 w 296"/>
              <a:gd name="T37" fmla="*/ 21 h 262"/>
              <a:gd name="T38" fmla="*/ 33 w 296"/>
              <a:gd name="T39" fmla="*/ 151 h 262"/>
              <a:gd name="T40" fmla="*/ 68 w 296"/>
              <a:gd name="T41" fmla="*/ 151 h 262"/>
              <a:gd name="T42" fmla="*/ 94 w 296"/>
              <a:gd name="T43" fmla="*/ 151 h 262"/>
              <a:gd name="T44" fmla="*/ 112 w 296"/>
              <a:gd name="T45" fmla="*/ 170 h 262"/>
              <a:gd name="T46" fmla="*/ 112 w 296"/>
              <a:gd name="T47" fmla="*/ 237 h 262"/>
              <a:gd name="T48" fmla="*/ 119 w 296"/>
              <a:gd name="T49" fmla="*/ 244 h 262"/>
              <a:gd name="T50" fmla="*/ 177 w 296"/>
              <a:gd name="T51" fmla="*/ 244 h 262"/>
              <a:gd name="T52" fmla="*/ 183 w 296"/>
              <a:gd name="T53" fmla="*/ 237 h 262"/>
              <a:gd name="T54" fmla="*/ 183 w 296"/>
              <a:gd name="T55" fmla="*/ 170 h 262"/>
              <a:gd name="T56" fmla="*/ 202 w 296"/>
              <a:gd name="T57" fmla="*/ 151 h 262"/>
              <a:gd name="T58" fmla="*/ 227 w 296"/>
              <a:gd name="T59" fmla="*/ 151 h 262"/>
              <a:gd name="T60" fmla="*/ 263 w 296"/>
              <a:gd name="T61" fmla="*/ 151 h 262"/>
              <a:gd name="T62" fmla="*/ 150 w 296"/>
              <a:gd name="T63" fmla="*/ 21 h 262"/>
              <a:gd name="T64" fmla="*/ 150 w 296"/>
              <a:gd name="T65" fmla="*/ 20 h 262"/>
              <a:gd name="T66" fmla="*/ 148 w 296"/>
              <a:gd name="T67" fmla="*/ 1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6" h="262">
                <a:moveTo>
                  <a:pt x="148" y="0"/>
                </a:moveTo>
                <a:cubicBezTo>
                  <a:pt x="154" y="0"/>
                  <a:pt x="160" y="3"/>
                  <a:pt x="164" y="8"/>
                </a:cubicBezTo>
                <a:cubicBezTo>
                  <a:pt x="287" y="150"/>
                  <a:pt x="287" y="150"/>
                  <a:pt x="287" y="150"/>
                </a:cubicBezTo>
                <a:cubicBezTo>
                  <a:pt x="296" y="161"/>
                  <a:pt x="292" y="170"/>
                  <a:pt x="278" y="170"/>
                </a:cubicBezTo>
                <a:cubicBezTo>
                  <a:pt x="227" y="170"/>
                  <a:pt x="227" y="170"/>
                  <a:pt x="227" y="170"/>
                </a:cubicBezTo>
                <a:cubicBezTo>
                  <a:pt x="220" y="170"/>
                  <a:pt x="211" y="170"/>
                  <a:pt x="202" y="170"/>
                </a:cubicBezTo>
                <a:cubicBezTo>
                  <a:pt x="202" y="237"/>
                  <a:pt x="202" y="237"/>
                  <a:pt x="202" y="237"/>
                </a:cubicBezTo>
                <a:cubicBezTo>
                  <a:pt x="202" y="251"/>
                  <a:pt x="190" y="262"/>
                  <a:pt x="177" y="262"/>
                </a:cubicBezTo>
                <a:cubicBezTo>
                  <a:pt x="119" y="262"/>
                  <a:pt x="119" y="262"/>
                  <a:pt x="119" y="262"/>
                </a:cubicBezTo>
                <a:cubicBezTo>
                  <a:pt x="105" y="262"/>
                  <a:pt x="94" y="251"/>
                  <a:pt x="94" y="237"/>
                </a:cubicBezTo>
                <a:cubicBezTo>
                  <a:pt x="94" y="170"/>
                  <a:pt x="94" y="170"/>
                  <a:pt x="94" y="170"/>
                </a:cubicBezTo>
                <a:cubicBezTo>
                  <a:pt x="85" y="170"/>
                  <a:pt x="75" y="170"/>
                  <a:pt x="68" y="170"/>
                </a:cubicBezTo>
                <a:cubicBezTo>
                  <a:pt x="18" y="170"/>
                  <a:pt x="18" y="170"/>
                  <a:pt x="18" y="170"/>
                </a:cubicBezTo>
                <a:cubicBezTo>
                  <a:pt x="4" y="170"/>
                  <a:pt x="0" y="161"/>
                  <a:pt x="9" y="150"/>
                </a:cubicBezTo>
                <a:cubicBezTo>
                  <a:pt x="132" y="8"/>
                  <a:pt x="132" y="8"/>
                  <a:pt x="132" y="8"/>
                </a:cubicBezTo>
                <a:cubicBezTo>
                  <a:pt x="136" y="3"/>
                  <a:pt x="142" y="0"/>
                  <a:pt x="148" y="0"/>
                </a:cubicBezTo>
                <a:moveTo>
                  <a:pt x="148" y="19"/>
                </a:moveTo>
                <a:cubicBezTo>
                  <a:pt x="147" y="19"/>
                  <a:pt x="147" y="20"/>
                  <a:pt x="146" y="20"/>
                </a:cubicBezTo>
                <a:cubicBezTo>
                  <a:pt x="146" y="21"/>
                  <a:pt x="146" y="21"/>
                  <a:pt x="146" y="21"/>
                </a:cubicBezTo>
                <a:cubicBezTo>
                  <a:pt x="33" y="151"/>
                  <a:pt x="33" y="151"/>
                  <a:pt x="33" y="151"/>
                </a:cubicBezTo>
                <a:cubicBezTo>
                  <a:pt x="68" y="151"/>
                  <a:pt x="68" y="151"/>
                  <a:pt x="68" y="151"/>
                </a:cubicBezTo>
                <a:cubicBezTo>
                  <a:pt x="94" y="151"/>
                  <a:pt x="94" y="151"/>
                  <a:pt x="94" y="151"/>
                </a:cubicBezTo>
                <a:cubicBezTo>
                  <a:pt x="104" y="151"/>
                  <a:pt x="112" y="159"/>
                  <a:pt x="112" y="170"/>
                </a:cubicBezTo>
                <a:cubicBezTo>
                  <a:pt x="112" y="237"/>
                  <a:pt x="112" y="237"/>
                  <a:pt x="112" y="237"/>
                </a:cubicBezTo>
                <a:cubicBezTo>
                  <a:pt x="112" y="241"/>
                  <a:pt x="115" y="244"/>
                  <a:pt x="119" y="244"/>
                </a:cubicBezTo>
                <a:cubicBezTo>
                  <a:pt x="177" y="244"/>
                  <a:pt x="177" y="244"/>
                  <a:pt x="177" y="244"/>
                </a:cubicBezTo>
                <a:cubicBezTo>
                  <a:pt x="180" y="244"/>
                  <a:pt x="183" y="241"/>
                  <a:pt x="183" y="237"/>
                </a:cubicBezTo>
                <a:cubicBezTo>
                  <a:pt x="183" y="170"/>
                  <a:pt x="183" y="170"/>
                  <a:pt x="183" y="170"/>
                </a:cubicBezTo>
                <a:cubicBezTo>
                  <a:pt x="183" y="159"/>
                  <a:pt x="192" y="151"/>
                  <a:pt x="202" y="151"/>
                </a:cubicBezTo>
                <a:cubicBezTo>
                  <a:pt x="227" y="151"/>
                  <a:pt x="227" y="151"/>
                  <a:pt x="227" y="151"/>
                </a:cubicBezTo>
                <a:cubicBezTo>
                  <a:pt x="263" y="151"/>
                  <a:pt x="263" y="151"/>
                  <a:pt x="263" y="151"/>
                </a:cubicBezTo>
                <a:cubicBezTo>
                  <a:pt x="150" y="21"/>
                  <a:pt x="150" y="21"/>
                  <a:pt x="150" y="21"/>
                </a:cubicBezTo>
                <a:cubicBezTo>
                  <a:pt x="150" y="21"/>
                  <a:pt x="150" y="21"/>
                  <a:pt x="150" y="20"/>
                </a:cubicBezTo>
                <a:cubicBezTo>
                  <a:pt x="149" y="19"/>
                  <a:pt x="148" y="19"/>
                  <a:pt x="148" y="19"/>
                </a:cubicBezTo>
                <a:close/>
              </a:path>
            </a:pathLst>
          </a:custGeom>
          <a:solidFill>
            <a:srgbClr val="000000"/>
          </a:solidFill>
          <a:ln>
            <a:solidFill>
              <a:srgbClr val="000000"/>
            </a:solidFill>
          </a:ln>
        </p:spPr>
        <p:txBody>
          <a:bodyPr lIns="82848" tIns="41424" rIns="82848" bIns="41424"/>
          <a:lstStyle/>
          <a:p>
            <a:pPr marL="0" marR="0" lvl="0" indent="0" algn="l" defTabSz="914400" rtl="0" eaLnBrk="1" latinLnBrk="0" hangingPunct="1">
              <a:spcBef>
                <a:spcPts val="0"/>
              </a:spcBef>
              <a:spcAft>
                <a:spcPts val="0"/>
              </a:spcAft>
              <a:buClrTx/>
              <a:buSzTx/>
              <a:buFontTx/>
              <a:buNone/>
              <a:defRPr/>
            </a:pPr>
            <a:endParaRPr kumimoji="0" lang="zh-CN" altLang="en-US" sz="1630" b="0" i="0" u="none" strike="noStrike" kern="1200" cap="none" spc="0" normalizeH="0" baseline="0" noProof="0">
              <a:ln>
                <a:noFill/>
              </a:ln>
              <a:solidFill>
                <a:srgbClr val="7EA88C"/>
              </a:solidFill>
              <a:effectLst/>
              <a:uLnTx/>
              <a:uFillTx/>
            </a:endParaRPr>
          </a:p>
        </p:txBody>
      </p:sp>
      <p:sp>
        <p:nvSpPr>
          <p:cNvPr id="32" name="文本框 31"/>
          <p:cNvSpPr txBox="1"/>
          <p:nvPr/>
        </p:nvSpPr>
        <p:spPr>
          <a:xfrm>
            <a:off x="609163" y="402902"/>
            <a:ext cx="4621371" cy="707886"/>
          </a:xfrm>
          <a:prstGeom prst="rect">
            <a:avLst/>
          </a:prstGeom>
          <a:noFill/>
        </p:spPr>
        <p:txBody>
          <a:bodyPr wrap="square" rtlCol="0">
            <a:spAutoFit/>
          </a:bodyPr>
          <a:lstStyle/>
          <a:p>
            <a:pPr>
              <a:buSzPct val="100000"/>
            </a:pPr>
            <a:r>
              <a:rPr lang="zh-CN" altLang="en-US" sz="4000" b="1" spc="240" dirty="0">
                <a:solidFill>
                  <a:schemeClr val="accent1"/>
                </a:solidFill>
                <a:latin typeface="微软雅黑" panose="020B0503020204020204" pitchFamily="34" charset="-122"/>
                <a:ea typeface="微软雅黑" panose="020B0503020204020204" pitchFamily="34" charset="-122"/>
              </a:rPr>
              <a:t>主题模型分析</a:t>
            </a:r>
            <a:endParaRPr lang="en-US" altLang="zh-CN" sz="4000" b="1" spc="240" dirty="0">
              <a:solidFill>
                <a:schemeClr val="accent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333011" y="1469125"/>
            <a:ext cx="5309788" cy="3881543"/>
          </a:xfrm>
          <a:prstGeom prst="rect">
            <a:avLst/>
          </a:prstGeom>
        </p:spPr>
      </p:pic>
      <p:sp>
        <p:nvSpPr>
          <p:cNvPr id="6" name="文本框 5"/>
          <p:cNvSpPr txBox="1"/>
          <p:nvPr/>
        </p:nvSpPr>
        <p:spPr>
          <a:xfrm>
            <a:off x="1568918" y="5350668"/>
            <a:ext cx="7008311" cy="1200329"/>
          </a:xfrm>
          <a:prstGeom prst="rect">
            <a:avLst/>
          </a:prstGeom>
          <a:noFill/>
        </p:spPr>
        <p:txBody>
          <a:bodyPr wrap="square" rtlCol="0">
            <a:spAutoFit/>
          </a:bodyPr>
          <a:lstStyle/>
          <a:p>
            <a:r>
              <a:rPr lang="zh-CN" altLang="en-US" sz="1200" b="0" i="0" dirty="0">
                <a:solidFill>
                  <a:srgbClr val="000000"/>
                </a:solidFill>
                <a:effectLst/>
                <a:latin typeface="Helvetica Neue"/>
              </a:rPr>
              <a:t>可以注意到由于数据以各个平台的短评论为主，因此存在大量口语化与表达情绪的用词。在基于总体数据构建的</a:t>
            </a:r>
            <a:r>
              <a:rPr lang="en-US" altLang="zh-CN" sz="1200" b="0" i="0" dirty="0">
                <a:solidFill>
                  <a:srgbClr val="000000"/>
                </a:solidFill>
                <a:effectLst/>
                <a:latin typeface="Helvetica Neue"/>
              </a:rPr>
              <a:t>LDA</a:t>
            </a:r>
            <a:r>
              <a:rPr lang="zh-CN" altLang="en-US" sz="1200" b="0" i="0" dirty="0">
                <a:solidFill>
                  <a:srgbClr val="000000"/>
                </a:solidFill>
                <a:effectLst/>
                <a:latin typeface="Helvetica Neue"/>
              </a:rPr>
              <a:t>模型中，可以认为</a:t>
            </a:r>
            <a:r>
              <a:rPr lang="en-US" altLang="zh-CN" sz="1200" b="0" i="0" dirty="0">
                <a:solidFill>
                  <a:srgbClr val="000000"/>
                </a:solidFill>
                <a:effectLst/>
                <a:latin typeface="Helvetica Neue"/>
              </a:rPr>
              <a:t>Topic0</a:t>
            </a:r>
            <a:r>
              <a:rPr lang="zh-CN" altLang="en-US" sz="1200" b="0" i="0" dirty="0">
                <a:solidFill>
                  <a:srgbClr val="000000"/>
                </a:solidFill>
                <a:effectLst/>
                <a:latin typeface="Helvetica Neue"/>
              </a:rPr>
              <a:t>主要倾向表达评论者当下的直接感受，评论内容较为随意，倾向于表达情绪的语气助词；</a:t>
            </a:r>
            <a:r>
              <a:rPr lang="en-US" altLang="zh-CN" sz="1200" b="0" i="0" dirty="0">
                <a:solidFill>
                  <a:srgbClr val="000000"/>
                </a:solidFill>
                <a:effectLst/>
                <a:latin typeface="Helvetica Neue"/>
              </a:rPr>
              <a:t>Topic1</a:t>
            </a:r>
            <a:r>
              <a:rPr lang="zh-CN" altLang="en-US" sz="1200" b="0" i="0" dirty="0">
                <a:solidFill>
                  <a:srgbClr val="000000"/>
                </a:solidFill>
                <a:effectLst/>
                <a:latin typeface="Helvetica Neue"/>
              </a:rPr>
              <a:t>主要倾向于对货拉拉事件中司机行为的讨论，具体一些是讨论司机对于女生是否保护到位；</a:t>
            </a:r>
            <a:r>
              <a:rPr lang="en-US" altLang="zh-CN" sz="1200" b="0" i="0" dirty="0">
                <a:solidFill>
                  <a:srgbClr val="000000"/>
                </a:solidFill>
                <a:effectLst/>
                <a:latin typeface="Helvetica Neue"/>
              </a:rPr>
              <a:t>Topic2</a:t>
            </a:r>
            <a:r>
              <a:rPr lang="zh-CN" altLang="en-US" sz="1200" b="0" i="0" dirty="0">
                <a:solidFill>
                  <a:srgbClr val="000000"/>
                </a:solidFill>
                <a:effectLst/>
                <a:latin typeface="Helvetica Neue"/>
              </a:rPr>
              <a:t>主要倾向于对货拉拉事件中司机当时与当前处境的讨论，表达了对司机本人一定的感情倾向；</a:t>
            </a:r>
            <a:r>
              <a:rPr lang="en-US" altLang="zh-CN" sz="1200" b="0" i="0" dirty="0">
                <a:solidFill>
                  <a:srgbClr val="000000"/>
                </a:solidFill>
                <a:effectLst/>
                <a:latin typeface="Helvetica Neue"/>
              </a:rPr>
              <a:t>Topic3</a:t>
            </a:r>
            <a:r>
              <a:rPr lang="zh-CN" altLang="en-US" sz="1200" b="0" i="0" dirty="0">
                <a:solidFill>
                  <a:srgbClr val="000000"/>
                </a:solidFill>
                <a:effectLst/>
                <a:latin typeface="Helvetica Neue"/>
              </a:rPr>
              <a:t>主要倾向于讨论伊朗头巾事件，可以注意到比较明显地表达了对事件中抗议的女性的支持。</a:t>
            </a:r>
            <a:endParaRPr lang="zh-CN" altLang="en-US" sz="1200" dirty="0"/>
          </a:p>
        </p:txBody>
      </p:sp>
    </p:spTree>
    <p:custDataLst>
      <p:tags r:id="rId1"/>
    </p:custData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5" name="文本框 4"/>
          <p:cNvSpPr txBox="1"/>
          <p:nvPr>
            <p:custDataLst>
              <p:tags r:id="rId2"/>
            </p:custDataLst>
          </p:nvPr>
        </p:nvSpPr>
        <p:spPr>
          <a:xfrm>
            <a:off x="998625" y="748384"/>
            <a:ext cx="4000525" cy="1358633"/>
          </a:xfrm>
          <a:prstGeom prst="rect">
            <a:avLst/>
          </a:prstGeom>
          <a:noFill/>
        </p:spPr>
        <p:txBody>
          <a:bodyPr wrap="square" lIns="63500" tIns="25400" rIns="63500" bIns="25400" rtlCol="0" anchor="b" anchorCtr="0">
            <a:normAutofit/>
          </a:bodyPr>
          <a:lstStyle/>
          <a:p>
            <a:pPr indent="0">
              <a:lnSpc>
                <a:spcPct val="100000"/>
              </a:lnSpc>
              <a:spcBef>
                <a:spcPts val="0"/>
              </a:spcBef>
              <a:spcAft>
                <a:spcPts val="0"/>
              </a:spcAft>
              <a:buSzPct val="100000"/>
              <a:buNone/>
            </a:pPr>
            <a:r>
              <a:rPr lang="zh-CN" altLang="en-US" sz="4000" b="1" spc="160" dirty="0">
                <a:solidFill>
                  <a:schemeClr val="accent1"/>
                </a:solidFill>
                <a:latin typeface="微软雅黑" panose="020B0503020204020204" pitchFamily="34" charset="-122"/>
                <a:ea typeface="微软雅黑" panose="020B0503020204020204" pitchFamily="34" charset="-122"/>
              </a:rPr>
              <a:t>知乎</a:t>
            </a:r>
          </a:p>
        </p:txBody>
      </p:sp>
      <p:sp>
        <p:nvSpPr>
          <p:cNvPr id="3" name="文本框 60"/>
          <p:cNvSpPr txBox="1"/>
          <p:nvPr>
            <p:custDataLst>
              <p:tags r:id="rId3"/>
            </p:custDataLst>
          </p:nvPr>
        </p:nvSpPr>
        <p:spPr>
          <a:xfrm>
            <a:off x="5625588" y="2069477"/>
            <a:ext cx="2449989" cy="1174349"/>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fontAlgn="auto">
              <a:lnSpc>
                <a:spcPct val="120000"/>
              </a:lnSpc>
              <a:spcBef>
                <a:spcPts val="0"/>
              </a:spcBef>
              <a:spcAft>
                <a:spcPts val="800"/>
              </a:spcAft>
              <a:buSzPct val="100000"/>
              <a:buNone/>
            </a:pPr>
            <a:r>
              <a:rPr lang="en-US" altLang="zh-CN" sz="14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Click here to add your narrative thought to the center. </a:t>
            </a:r>
          </a:p>
        </p:txBody>
      </p:sp>
      <p:sp>
        <p:nvSpPr>
          <p:cNvPr id="4" name="文本框 61"/>
          <p:cNvSpPr txBox="1"/>
          <p:nvPr>
            <p:custDataLst>
              <p:tags r:id="rId4"/>
            </p:custDataLst>
          </p:nvPr>
        </p:nvSpPr>
        <p:spPr>
          <a:xfrm>
            <a:off x="5625588" y="1427701"/>
            <a:ext cx="2449989" cy="606167"/>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ct val="100000"/>
              </a:lnSpc>
              <a:spcBef>
                <a:spcPts val="0"/>
              </a:spcBef>
              <a:spcAft>
                <a:spcPts val="0"/>
              </a:spcAft>
              <a:buSzPct val="100000"/>
              <a:buNone/>
            </a:pPr>
            <a:r>
              <a:rPr lang="en-US" altLang="zh-CN" sz="2600" b="1" spc="180">
                <a:solidFill>
                  <a:schemeClr val="tx1">
                    <a:lumMod val="75000"/>
                    <a:lumOff val="25000"/>
                  </a:schemeClr>
                </a:solidFill>
                <a:latin typeface="Arial" panose="020B0604020202020204" pitchFamily="34" charset="0"/>
                <a:ea typeface="微软雅黑" panose="020B0503020204020204" pitchFamily="34" charset="-122"/>
              </a:rPr>
              <a:t>YOUR TITLE</a:t>
            </a:r>
          </a:p>
        </p:txBody>
      </p:sp>
      <p:sp>
        <p:nvSpPr>
          <p:cNvPr id="12" name="矩形 11"/>
          <p:cNvSpPr/>
          <p:nvPr>
            <p:custDataLst>
              <p:tags r:id="rId5"/>
            </p:custDataLst>
          </p:nvPr>
        </p:nvSpPr>
        <p:spPr>
          <a:xfrm>
            <a:off x="5748246" y="1291590"/>
            <a:ext cx="2186473" cy="99709"/>
          </a:xfrm>
          <a:prstGeom prst="rect">
            <a:avLst/>
          </a:prstGeom>
          <a:solidFill>
            <a:srgbClr val="609954">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9" name="文本框 8"/>
          <p:cNvSpPr txBox="1"/>
          <p:nvPr/>
        </p:nvSpPr>
        <p:spPr>
          <a:xfrm>
            <a:off x="5189981" y="4350156"/>
            <a:ext cx="6235207" cy="1322070"/>
          </a:xfrm>
          <a:prstGeom prst="rect">
            <a:avLst/>
          </a:prstGeom>
          <a:noFill/>
        </p:spPr>
        <p:txBody>
          <a:bodyPr wrap="square" rtlCol="0">
            <a:spAutoFit/>
          </a:bodyPr>
          <a:lstStyle/>
          <a:p>
            <a:r>
              <a:rPr sz="1600" b="0" i="0" dirty="0">
                <a:solidFill>
                  <a:srgbClr val="000000"/>
                </a:solidFill>
                <a:latin typeface="Helvetica Neue"/>
              </a:rPr>
              <a:t>在基于知乎评论数据构建的LDA模型中，可以认为Topic0主要倾向讨论事件本身；Topic1主要倾向于较为激烈地支持司机，并且对部分对立面言论进行攻击；Topic2主要倾向于质疑这次讨论中人们与舆论不够理性，显得比较偏激；Topic3主要倾向于担忧是否会导致社会进一步撕裂。</a:t>
            </a:r>
          </a:p>
        </p:txBody>
      </p:sp>
      <p:pic>
        <p:nvPicPr>
          <p:cNvPr id="101" name="图片 100"/>
          <p:cNvPicPr/>
          <p:nvPr/>
        </p:nvPicPr>
        <p:blipFill>
          <a:blip r:embed="rId8"/>
          <a:stretch>
            <a:fillRect/>
          </a:stretch>
        </p:blipFill>
        <p:spPr>
          <a:xfrm>
            <a:off x="4250055" y="668655"/>
            <a:ext cx="4043680" cy="3034665"/>
          </a:xfrm>
          <a:prstGeom prst="rect">
            <a:avLst/>
          </a:prstGeom>
          <a:noFill/>
          <a:ln w="9525">
            <a:noFill/>
          </a:ln>
        </p:spPr>
      </p:pic>
      <p:pic>
        <p:nvPicPr>
          <p:cNvPr id="102" name="图片 101"/>
          <p:cNvPicPr/>
          <p:nvPr/>
        </p:nvPicPr>
        <p:blipFill>
          <a:blip r:embed="rId9"/>
          <a:stretch>
            <a:fillRect/>
          </a:stretch>
        </p:blipFill>
        <p:spPr>
          <a:xfrm>
            <a:off x="8293735" y="864870"/>
            <a:ext cx="3898265" cy="2642235"/>
          </a:xfrm>
          <a:prstGeom prst="rect">
            <a:avLst/>
          </a:prstGeom>
          <a:noFill/>
          <a:ln w="9525">
            <a:noFill/>
          </a:ln>
        </p:spPr>
      </p:pic>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04cd9753-d55d-4059-a5ca-35511af494e6"/>
  <p:tag name="COMMONDATA" val="eyJoZGlkIjoiZDE1N2UzMmY2ZDFlMzY3MmFmZTViZWVjYjc1M2QzYTki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00191_3*m_h_i*1_5_1"/>
  <p:tag name="KSO_WM_TEMPLATE_CATEGORY" val="diagram"/>
  <p:tag name="KSO_WM_TEMPLATE_INDEX" val="20200191"/>
  <p:tag name="KSO_WM_UNIT_LAYERLEVEL" val="1_1_1"/>
  <p:tag name="KSO_WM_TAG_VERSION" val="1.0"/>
  <p:tag name="KSO_WM_BEAUTIFY_FLAG" val="#wm#"/>
  <p:tag name="KSO_WM_UNIT_FILL_FORE_SCHEMECOLOR_INDEX" val="9"/>
  <p:tag name="KSO_WM_UNIT_FILL_TYPE" val="1"/>
  <p:tag name="KSO_WM_UNIT_TEXT_FILL_FORE_SCHEMECOLOR_INDEX" val="2"/>
  <p:tag name="KSO_WM_UNIT_TEXT_FILL_TYPE" val="1"/>
  <p:tag name="KSO_WM_UNIT_USESOURCEFORMAT_APPLY" val="1"/>
</p:tagLst>
</file>

<file path=ppt/tags/tag10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diagram20212213_1*a*1"/>
  <p:tag name="KSO_WM_TEMPLATE_CATEGORY" val="diagram"/>
  <p:tag name="KSO_WM_TEMPLATE_INDEX" val="20212213"/>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b3c3735130f8461f98944d92cabf8c53"/>
  <p:tag name="KSO_WM_CHIP_FILLAREA_FILL_RULE" val="{&quot;fill_align&quot;:&quot;lb&quot;,&quot;fill_mode&quot;:&quot;full&quot;,&quot;sacle_strategy&quot;:&quot;smart&quot;}"/>
  <p:tag name="KSO_WM_ASSEMBLE_CHIP_INDEX" val="d1947d3884f2422a86d7259b2500d6de"/>
  <p:tag name="KSO_WM_UNIT_TEXT_FILL_FORE_SCHEMECOLOR_INDEX_BRIGHTNESS" val="0"/>
  <p:tag name="KSO_WM_UNIT_TEXT_FILL_FORE_SCHEMECOLOR_INDEX" val="13"/>
  <p:tag name="KSO_WM_UNIT_TEXT_FILL_TYPE" val="1"/>
  <p:tag name="KSO_WM_TEMPLATE_ASSEMBLE_XID" val="60656f824054ed1e2fb80c07"/>
  <p:tag name="KSO_WM_TEMPLATE_ASSEMBLE_GROUPID" val="60656f824054ed1e2fb80c07"/>
</p:tagLst>
</file>

<file path=ppt/tags/tag10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400,&quot;width&quot;:14220}"/>
</p:tagLst>
</file>

<file path=ppt/tags/tag102.xml><?xml version="1.0" encoding="utf-8"?>
<p:tagLst xmlns:a="http://schemas.openxmlformats.org/drawingml/2006/main" xmlns:r="http://schemas.openxmlformats.org/officeDocument/2006/relationships" xmlns:p="http://schemas.openxmlformats.org/presentationml/2006/main">
  <p:tag name="KSO_WM_TAG_VERSION" val="1.0"/>
  <p:tag name="KSO_WM_SLIDE_ITEM_CNT" val="4"/>
  <p:tag name="KSO_WM_SLIDE_LAYOUT" val="a_l"/>
  <p:tag name="KSO_WM_SLIDE_LAYOUT_CNT" val="1_1"/>
  <p:tag name="KSO_WM_SLIDE_TYPE" val="contents"/>
  <p:tag name="KSO_WM_BEAUTIFY_FLAG" val="#wm#"/>
  <p:tag name="KSO_WM_TEMPLATE_CATEGORY" val="diagram"/>
  <p:tag name="KSO_WM_TEMPLATE_INDEX" val="20169911"/>
  <p:tag name="KSO_WM_SLIDE_ID" val="diagram20169911_3"/>
  <p:tag name="KSO_WM_SLIDE_INDEX" val="3"/>
  <p:tag name="KSO_WM_DIAGRAM_GROUP_CODE" val="l1-1"/>
</p:tagLst>
</file>

<file path=ppt/tags/tag10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i"/>
  <p:tag name="KSO_WM_UNIT_INDEX" val="1_1_1"/>
  <p:tag name="KSO_WM_UNIT_ID" val="diagram20169911_3*l_h_i*1_1_1"/>
  <p:tag name="KSO_WM_UNIT_LAYERLEVEL" val="1_1_1"/>
  <p:tag name="KSO_WM_DIAGRAM_GROUP_CODE" val="l1-1"/>
  <p:tag name="KSO_WM_UNIT_USESOURCEFORMAT_APPLY" val="1"/>
</p:tagLst>
</file>

<file path=ppt/tags/tag10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i"/>
  <p:tag name="KSO_WM_UNIT_INDEX" val="1_2_1"/>
  <p:tag name="KSO_WM_UNIT_ID" val="diagram20169911_3*l_h_i*1_2_1"/>
  <p:tag name="KSO_WM_UNIT_LAYERLEVEL" val="1_1_1"/>
  <p:tag name="KSO_WM_DIAGRAM_GROUP_CODE" val="l1-1"/>
  <p:tag name="KSO_WM_UNIT_USESOURCEFORMAT_APPLY" val="1"/>
</p:tagLst>
</file>

<file path=ppt/tags/tag10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6"/>
  <p:tag name="KSO_WM_UNIT_LAYERLEVEL" val="1_1"/>
  <p:tag name="KSO_WM_DIAGRAM_GROUP_CODE" val="l1-1"/>
  <p:tag name="KSO_WM_UNIT_ID" val="diagram20169911_3*l_i*1_6"/>
  <p:tag name="KSO_WM_UNIT_FILL_FORE_SCHEMECOLOR_INDEX" val="14"/>
  <p:tag name="KSO_WM_UNIT_FILL_TYPE" val="1"/>
  <p:tag name="KSO_WM_UNIT_LINE_FORE_SCHEMECOLOR_INDEX" val="14"/>
  <p:tag name="KSO_WM_UNIT_LINE_FILL_TYPE" val="2"/>
  <p:tag name="KSO_WM_UNIT_USESOURCEFORMAT_APPLY" val="1"/>
</p:tagLst>
</file>

<file path=ppt/tags/tag10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3"/>
  <p:tag name="KSO_WM_UNIT_LAYERLEVEL" val="1_1"/>
  <p:tag name="KSO_WM_DIAGRAM_GROUP_CODE" val="l1-1"/>
  <p:tag name="KSO_WM_UNIT_ID" val="diagram20169911_3*l_i*1_13"/>
  <p:tag name="KSO_WM_UNIT_FILL_FORE_SCHEMECOLOR_INDEX" val="14"/>
  <p:tag name="KSO_WM_UNIT_FILL_TYPE" val="1"/>
  <p:tag name="KSO_WM_UNIT_LINE_FORE_SCHEMECOLOR_INDEX" val="14"/>
  <p:tag name="KSO_WM_UNIT_LINE_FILL_TYPE" val="2"/>
  <p:tag name="KSO_WM_UNIT_USESOURCEFORMAT_APPLY" val="1"/>
</p:tagLst>
</file>

<file path=ppt/tags/tag107.xml><?xml version="1.0" encoding="utf-8"?>
<p:tagLst xmlns:a="http://schemas.openxmlformats.org/drawingml/2006/main" xmlns:r="http://schemas.openxmlformats.org/officeDocument/2006/relationships" xmlns:p="http://schemas.openxmlformats.org/presentationml/2006/main">
  <p:tag name="KSO_WM_TAG_VERSION" val="1.0"/>
  <p:tag name="KSO_WM_SLIDE_ITEM_CNT" val="4"/>
  <p:tag name="KSO_WM_SLIDE_LAYOUT" val="a_l"/>
  <p:tag name="KSO_WM_SLIDE_LAYOUT_CNT" val="1_1"/>
  <p:tag name="KSO_WM_SLIDE_TYPE" val="contents"/>
  <p:tag name="KSO_WM_BEAUTIFY_FLAG" val="#wm#"/>
  <p:tag name="KSO_WM_TEMPLATE_CATEGORY" val="diagram"/>
  <p:tag name="KSO_WM_TEMPLATE_INDEX" val="20169911"/>
  <p:tag name="KSO_WM_SLIDE_ID" val="diagram20169911_3"/>
  <p:tag name="KSO_WM_SLIDE_INDEX" val="3"/>
  <p:tag name="KSO_WM_DIAGRAM_GROUP_CODE" val="l1-1"/>
</p:tagLst>
</file>

<file path=ppt/tags/tag10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i"/>
  <p:tag name="KSO_WM_UNIT_INDEX" val="1_1_1"/>
  <p:tag name="KSO_WM_UNIT_ID" val="diagram20169911_3*l_h_i*1_1_1"/>
  <p:tag name="KSO_WM_UNIT_LAYERLEVEL" val="1_1_1"/>
  <p:tag name="KSO_WM_DIAGRAM_GROUP_CODE" val="l1-1"/>
  <p:tag name="KSO_WM_UNIT_USESOURCEFORMAT_APPLY" val="1"/>
</p:tagLst>
</file>

<file path=ppt/tags/tag10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i"/>
  <p:tag name="KSO_WM_UNIT_INDEX" val="1_2_1"/>
  <p:tag name="KSO_WM_UNIT_ID" val="diagram20169911_3*l_h_i*1_2_1"/>
  <p:tag name="KSO_WM_UNIT_LAYERLEVEL" val="1_1_1"/>
  <p:tag name="KSO_WM_DIAGRAM_GROUP_CODE" val="l1-1"/>
  <p:tag name="KSO_WM_UNIT_USESOURCEFORMAT_APPLY" val="1"/>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00191_3*m_h_i*1_2_2"/>
  <p:tag name="KSO_WM_TEMPLATE_CATEGORY" val="diagram"/>
  <p:tag name="KSO_WM_TEMPLATE_INDEX" val="20200191"/>
  <p:tag name="KSO_WM_UNIT_LAYERLEVEL" val="1_1_1"/>
  <p:tag name="KSO_WM_TAG_VERSION" val="1.0"/>
  <p:tag name="KSO_WM_BEAUTIFY_FLAG" val="#wm#"/>
  <p:tag name="KSO_WM_UNIT_LINE_FORE_SCHEMECOLOR_INDEX" val="14"/>
  <p:tag name="KSO_WM_UNIT_LINE_FILL_TYPE" val="2"/>
  <p:tag name="KSO_WM_UNIT_USESOURCEFORMAT_APPLY" val="1"/>
</p:tagLst>
</file>

<file path=ppt/tags/tag11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3"/>
  <p:tag name="KSO_WM_UNIT_LAYERLEVEL" val="1_1"/>
  <p:tag name="KSO_WM_DIAGRAM_GROUP_CODE" val="l1-1"/>
  <p:tag name="KSO_WM_UNIT_ID" val="diagram20169911_3*l_i*1_3"/>
  <p:tag name="KSO_WM_UNIT_FILL_FORE_SCHEMECOLOR_INDEX" val="14"/>
  <p:tag name="KSO_WM_UNIT_FILL_TYPE" val="1"/>
  <p:tag name="KSO_WM_UNIT_USESOURCEFORMAT_APPLY" val="1"/>
</p:tagLst>
</file>

<file path=ppt/tags/tag11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5"/>
  <p:tag name="KSO_WM_UNIT_LAYERLEVEL" val="1_1"/>
  <p:tag name="KSO_WM_DIAGRAM_GROUP_CODE" val="l1-1"/>
  <p:tag name="KSO_WM_UNIT_ID" val="diagram20169911_3*l_i*1_5"/>
  <p:tag name="KSO_WM_UNIT_FILL_FORE_SCHEMECOLOR_INDEX" val="5"/>
  <p:tag name="KSO_WM_UNIT_FILL_TYPE" val="1"/>
  <p:tag name="KSO_WM_UNIT_LINE_FORE_SCHEMECOLOR_INDEX" val="5"/>
  <p:tag name="KSO_WM_UNIT_LINE_FILL_TYPE" val="2"/>
  <p:tag name="KSO_WM_UNIT_USESOURCEFORMAT_APPLY" val="1"/>
</p:tagLst>
</file>

<file path=ppt/tags/tag11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6"/>
  <p:tag name="KSO_WM_UNIT_LAYERLEVEL" val="1_1"/>
  <p:tag name="KSO_WM_DIAGRAM_GROUP_CODE" val="l1-1"/>
  <p:tag name="KSO_WM_UNIT_ID" val="diagram20169911_3*l_i*1_6"/>
  <p:tag name="KSO_WM_UNIT_FILL_FORE_SCHEMECOLOR_INDEX" val="14"/>
  <p:tag name="KSO_WM_UNIT_FILL_TYPE" val="1"/>
  <p:tag name="KSO_WM_UNIT_LINE_FORE_SCHEMECOLOR_INDEX" val="14"/>
  <p:tag name="KSO_WM_UNIT_LINE_FILL_TYPE" val="2"/>
  <p:tag name="KSO_WM_UNIT_USESOURCEFORMAT_APPLY" val="1"/>
</p:tagLst>
</file>

<file path=ppt/tags/tag11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7"/>
  <p:tag name="KSO_WM_UNIT_LAYERLEVEL" val="1_1"/>
  <p:tag name="KSO_WM_DIAGRAM_GROUP_CODE" val="l1-1"/>
  <p:tag name="KSO_WM_UNIT_ID" val="diagram20169911_3*l_i*1_7"/>
  <p:tag name="KSO_WM_UNIT_FILL_FORE_SCHEMECOLOR_INDEX" val="13"/>
  <p:tag name="KSO_WM_UNIT_FILL_TYPE" val="1"/>
  <p:tag name="KSO_WM_UNIT_LINE_FORE_SCHEMECOLOR_INDEX" val="13"/>
  <p:tag name="KSO_WM_UNIT_LINE_FILL_TYPE" val="2"/>
  <p:tag name="KSO_WM_UNIT_USESOURCEFORMAT_APPLY" val="1"/>
</p:tagLst>
</file>

<file path=ppt/tags/tag11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8"/>
  <p:tag name="KSO_WM_UNIT_LAYERLEVEL" val="1_1"/>
  <p:tag name="KSO_WM_DIAGRAM_GROUP_CODE" val="l1-1"/>
  <p:tag name="KSO_WM_UNIT_ID" val="diagram20169911_3*l_i*1_8"/>
  <p:tag name="KSO_WM_UNIT_FILL_FORE_SCHEMECOLOR_INDEX" val="5"/>
  <p:tag name="KSO_WM_UNIT_FILL_TYPE" val="1"/>
  <p:tag name="KSO_WM_UNIT_LINE_FORE_SCHEMECOLOR_INDEX" val="5"/>
  <p:tag name="KSO_WM_UNIT_LINE_FILL_TYPE" val="2"/>
  <p:tag name="KSO_WM_UNIT_USESOURCEFORMAT_APPLY" val="1"/>
</p:tagLst>
</file>

<file path=ppt/tags/tag11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9"/>
  <p:tag name="KSO_WM_UNIT_LAYERLEVEL" val="1_1"/>
  <p:tag name="KSO_WM_DIAGRAM_GROUP_CODE" val="l1-1"/>
  <p:tag name="KSO_WM_UNIT_ID" val="diagram20169911_3*l_i*1_9"/>
  <p:tag name="KSO_WM_UNIT_FILL_FORE_SCHEMECOLOR_INDEX" val="14"/>
  <p:tag name="KSO_WM_UNIT_FILL_TYPE" val="1"/>
  <p:tag name="KSO_WM_UNIT_LINE_FORE_SCHEMECOLOR_INDEX" val="14"/>
  <p:tag name="KSO_WM_UNIT_LINE_FILL_TYPE" val="2"/>
  <p:tag name="KSO_WM_UNIT_USESOURCEFORMAT_APPLY" val="1"/>
</p:tagLst>
</file>

<file path=ppt/tags/tag11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0"/>
  <p:tag name="KSO_WM_UNIT_LAYERLEVEL" val="1_1"/>
  <p:tag name="KSO_WM_DIAGRAM_GROUP_CODE" val="l1-1"/>
  <p:tag name="KSO_WM_UNIT_ID" val="diagram20169911_3*l_i*1_10"/>
  <p:tag name="KSO_WM_UNIT_FILL_FORE_SCHEMECOLOR_INDEX" val="13"/>
  <p:tag name="KSO_WM_UNIT_FILL_TYPE" val="1"/>
  <p:tag name="KSO_WM_UNIT_LINE_FORE_SCHEMECOLOR_INDEX" val="13"/>
  <p:tag name="KSO_WM_UNIT_LINE_FILL_TYPE" val="2"/>
  <p:tag name="KSO_WM_UNIT_USESOURCEFORMAT_APPLY" val="1"/>
</p:tagLst>
</file>

<file path=ppt/tags/tag11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1"/>
  <p:tag name="KSO_WM_UNIT_LAYERLEVEL" val="1_1"/>
  <p:tag name="KSO_WM_DIAGRAM_GROUP_CODE" val="l1-1"/>
  <p:tag name="KSO_WM_UNIT_ID" val="diagram20169911_3*l_i*1_11"/>
  <p:tag name="KSO_WM_UNIT_FILL_FORE_SCHEMECOLOR_INDEX" val="13"/>
  <p:tag name="KSO_WM_UNIT_FILL_TYPE" val="1"/>
  <p:tag name="KSO_WM_UNIT_LINE_FORE_SCHEMECOLOR_INDEX" val="13"/>
  <p:tag name="KSO_WM_UNIT_LINE_FILL_TYPE" val="2"/>
  <p:tag name="KSO_WM_UNIT_USESOURCEFORMAT_APPLY" val="1"/>
</p:tagLst>
</file>

<file path=ppt/tags/tag11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2"/>
  <p:tag name="KSO_WM_UNIT_LAYERLEVEL" val="1_1"/>
  <p:tag name="KSO_WM_DIAGRAM_GROUP_CODE" val="l1-1"/>
  <p:tag name="KSO_WM_UNIT_ID" val="diagram20169911_3*l_i*1_12"/>
  <p:tag name="KSO_WM_UNIT_FILL_FORE_SCHEMECOLOR_INDEX" val="6"/>
  <p:tag name="KSO_WM_UNIT_FILL_TYPE" val="1"/>
  <p:tag name="KSO_WM_UNIT_USESOURCEFORMAT_APPLY" val="1"/>
</p:tagLst>
</file>

<file path=ppt/tags/tag11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3"/>
  <p:tag name="KSO_WM_UNIT_LAYERLEVEL" val="1_1"/>
  <p:tag name="KSO_WM_DIAGRAM_GROUP_CODE" val="l1-1"/>
  <p:tag name="KSO_WM_UNIT_ID" val="diagram20169911_3*l_i*1_13"/>
  <p:tag name="KSO_WM_UNIT_FILL_FORE_SCHEMECOLOR_INDEX" val="14"/>
  <p:tag name="KSO_WM_UNIT_FILL_TYPE" val="1"/>
  <p:tag name="KSO_WM_UNIT_LINE_FORE_SCHEMECOLOR_INDEX" val="14"/>
  <p:tag name="KSO_WM_UNIT_LINE_FILL_TYPE" val="2"/>
  <p:tag name="KSO_WM_UNIT_USESOURCEFORMAT_APPLY" val="1"/>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2"/>
  <p:tag name="KSO_WM_UNIT_ID" val="diagram20200191_3*m_h_i*1_5_2"/>
  <p:tag name="KSO_WM_TEMPLATE_CATEGORY" val="diagram"/>
  <p:tag name="KSO_WM_TEMPLATE_INDEX" val="20200191"/>
  <p:tag name="KSO_WM_UNIT_LAYERLEVEL" val="1_1_1"/>
  <p:tag name="KSO_WM_TAG_VERSION" val="1.0"/>
  <p:tag name="KSO_WM_BEAUTIFY_FLAG" val="#wm#"/>
  <p:tag name="KSO_WM_UNIT_LINE_FORE_SCHEMECOLOR_INDEX" val="14"/>
  <p:tag name="KSO_WM_UNIT_LINE_FILL_TYPE" val="2"/>
  <p:tag name="KSO_WM_UNIT_USESOURCEFORMAT_APPLY" val="1"/>
</p:tagLst>
</file>

<file path=ppt/tags/tag12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4"/>
  <p:tag name="KSO_WM_UNIT_LAYERLEVEL" val="1_1"/>
  <p:tag name="KSO_WM_DIAGRAM_GROUP_CODE" val="l1-1"/>
  <p:tag name="KSO_WM_UNIT_ID" val="diagram20169911_3*l_i*1_14"/>
  <p:tag name="KSO_WM_UNIT_FILL_FORE_SCHEMECOLOR_INDEX" val="13"/>
  <p:tag name="KSO_WM_UNIT_FILL_TYPE" val="1"/>
  <p:tag name="KSO_WM_UNIT_LINE_FORE_SCHEMECOLOR_INDEX" val="13"/>
  <p:tag name="KSO_WM_UNIT_LINE_FILL_TYPE" val="2"/>
  <p:tag name="KSO_WM_UNIT_USESOURCEFORMAT_APPLY" val="1"/>
</p:tagLst>
</file>

<file path=ppt/tags/tag12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5"/>
  <p:tag name="KSO_WM_UNIT_LAYERLEVEL" val="1_1"/>
  <p:tag name="KSO_WM_DIAGRAM_GROUP_CODE" val="l1-1"/>
  <p:tag name="KSO_WM_UNIT_ID" val="diagram20169911_3*l_i*1_15"/>
  <p:tag name="KSO_WM_UNIT_FILL_FORE_SCHEMECOLOR_INDEX" val="14"/>
  <p:tag name="KSO_WM_UNIT_FILL_TYPE" val="1"/>
  <p:tag name="KSO_WM_UNIT_LINE_FORE_SCHEMECOLOR_INDEX" val="14"/>
  <p:tag name="KSO_WM_UNIT_LINE_FILL_TYPE" val="2"/>
  <p:tag name="KSO_WM_UNIT_TEXT_FILL_FORE_SCHEMECOLOR_INDEX" val="2"/>
  <p:tag name="KSO_WM_UNIT_TEXT_FILL_TYPE" val="1"/>
  <p:tag name="KSO_WM_UNIT_USESOURCEFORMAT_APPLY" val="1"/>
</p:tagLst>
</file>

<file path=ppt/tags/tag12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6"/>
  <p:tag name="KSO_WM_UNIT_LAYERLEVEL" val="1_1"/>
  <p:tag name="KSO_WM_DIAGRAM_GROUP_CODE" val="l1-1"/>
  <p:tag name="KSO_WM_UNIT_ID" val="diagram20169911_3*l_i*1_16"/>
  <p:tag name="KSO_WM_UNIT_FILL_FORE_SCHEMECOLOR_INDEX" val="6"/>
  <p:tag name="KSO_WM_UNIT_FILL_TYPE" val="1"/>
  <p:tag name="KSO_WM_UNIT_LINE_FORE_SCHEMECOLOR_INDEX" val="6"/>
  <p:tag name="KSO_WM_UNIT_LINE_FILL_TYPE" val="2"/>
  <p:tag name="KSO_WM_UNIT_USESOURCEFORMAT_APPLY" val="1"/>
</p:tagLst>
</file>

<file path=ppt/tags/tag12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7"/>
  <p:tag name="KSO_WM_UNIT_LAYERLEVEL" val="1_1"/>
  <p:tag name="KSO_WM_DIAGRAM_GROUP_CODE" val="l1-1"/>
  <p:tag name="KSO_WM_UNIT_ID" val="diagram20169911_3*l_i*1_17"/>
  <p:tag name="KSO_WM_UNIT_FILL_FORE_SCHEMECOLOR_INDEX" val="14"/>
  <p:tag name="KSO_WM_UNIT_FILL_TYPE" val="1"/>
  <p:tag name="KSO_WM_UNIT_LINE_FORE_SCHEMECOLOR_INDEX" val="14"/>
  <p:tag name="KSO_WM_UNIT_LINE_FILL_TYPE" val="2"/>
  <p:tag name="KSO_WM_UNIT_USESOURCEFORMAT_APPLY" val="1"/>
</p:tagLst>
</file>

<file path=ppt/tags/tag12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8"/>
  <p:tag name="KSO_WM_UNIT_LAYERLEVEL" val="1_1"/>
  <p:tag name="KSO_WM_DIAGRAM_GROUP_CODE" val="l1-1"/>
  <p:tag name="KSO_WM_UNIT_ID" val="diagram20169911_3*l_i*1_18"/>
  <p:tag name="KSO_WM_UNIT_FILL_FORE_SCHEMECOLOR_INDEX" val="13"/>
  <p:tag name="KSO_WM_UNIT_FILL_TYPE" val="1"/>
  <p:tag name="KSO_WM_UNIT_LINE_FORE_SCHEMECOLOR_INDEX" val="13"/>
  <p:tag name="KSO_WM_UNIT_LINE_FILL_TYPE" val="2"/>
  <p:tag name="KSO_WM_UNIT_TEXT_FILL_FORE_SCHEMECOLOR_INDEX" val="5"/>
  <p:tag name="KSO_WM_UNIT_TEXT_FILL_TYPE" val="1"/>
  <p:tag name="KSO_WM_UNIT_USESOURCEFORMAT_APPLY" val="1"/>
</p:tagLst>
</file>

<file path=ppt/tags/tag12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a"/>
  <p:tag name="KSO_WM_UNIT_INDEX" val="1_1_1"/>
  <p:tag name="KSO_WM_UNIT_LAYERLEVEL" val="1_1_1"/>
  <p:tag name="KSO_WM_UNIT_VALUE" val="11"/>
  <p:tag name="KSO_WM_UNIT_HIGHLIGHT" val="0"/>
  <p:tag name="KSO_WM_UNIT_COMPATIBLE" val="0"/>
  <p:tag name="KSO_WM_UNIT_CLEAR" val="0"/>
  <p:tag name="KSO_WM_UNIT_PRESET_TEXT_INDEX" val="3"/>
  <p:tag name="KSO_WM_UNIT_PRESET_TEXT_LEN" val="5"/>
  <p:tag name="KSO_WM_DIAGRAM_GROUP_CODE" val="l1-1"/>
  <p:tag name="KSO_WM_UNIT_ID" val="diagram20169911_3*l_h_a*1_1_1"/>
  <p:tag name="KSO_WM_UNIT_TEXT_FILL_FORE_SCHEMECOLOR_INDEX" val="6"/>
  <p:tag name="KSO_WM_UNIT_TEXT_FILL_TYPE" val="1"/>
  <p:tag name="KSO_WM_UNIT_USESOURCEFORMAT_APPLY" val="1"/>
</p:tagLst>
</file>

<file path=ppt/tags/tag12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f"/>
  <p:tag name="KSO_WM_UNIT_INDEX" val="1_1_1"/>
  <p:tag name="KSO_WM_UNIT_LAYERLEVEL" val="1_1_1"/>
  <p:tag name="KSO_WM_UNIT_VALUE" val="33"/>
  <p:tag name="KSO_WM_UNIT_HIGHLIGHT" val="0"/>
  <p:tag name="KSO_WM_UNIT_COMPATIBLE" val="0"/>
  <p:tag name="KSO_WM_UNIT_CLEAR" val="0"/>
  <p:tag name="KSO_WM_UNIT_PRESET_TEXT_INDEX" val="4"/>
  <p:tag name="KSO_WM_UNIT_PRESET_TEXT_LEN" val="40"/>
  <p:tag name="KSO_WM_DIAGRAM_GROUP_CODE" val="l1-1"/>
  <p:tag name="KSO_WM_UNIT_ID" val="diagram20169911_3*l_h_f*1_1_1"/>
  <p:tag name="KSO_WM_UNIT_TEXT_FILL_FORE_SCHEMECOLOR_INDEX" val="16"/>
  <p:tag name="KSO_WM_UNIT_TEXT_FILL_TYPE" val="1"/>
  <p:tag name="KSO_WM_UNIT_USESOURCEFORMAT_APPLY" val="1"/>
</p:tagLst>
</file>

<file path=ppt/tags/tag127.xml><?xml version="1.0" encoding="utf-8"?>
<p:tagLst xmlns:a="http://schemas.openxmlformats.org/drawingml/2006/main" xmlns:r="http://schemas.openxmlformats.org/officeDocument/2006/relationships" xmlns:p="http://schemas.openxmlformats.org/presentationml/2006/main">
  <p:tag name="KSO_WM_TAG_VERSION" val="1.0"/>
  <p:tag name="KSO_WM_SLIDE_ITEM_CNT" val="4"/>
  <p:tag name="KSO_WM_SLIDE_LAYOUT" val="a_l"/>
  <p:tag name="KSO_WM_SLIDE_LAYOUT_CNT" val="1_1"/>
  <p:tag name="KSO_WM_SLIDE_TYPE" val="contents"/>
  <p:tag name="KSO_WM_BEAUTIFY_FLAG" val="#wm#"/>
  <p:tag name="KSO_WM_TEMPLATE_CATEGORY" val="diagram"/>
  <p:tag name="KSO_WM_TEMPLATE_INDEX" val="20169911"/>
  <p:tag name="KSO_WM_SLIDE_ID" val="diagram20169911_3"/>
  <p:tag name="KSO_WM_SLIDE_INDEX" val="3"/>
  <p:tag name="KSO_WM_DIAGRAM_GROUP_CODE" val="l1-1"/>
</p:tagLst>
</file>

<file path=ppt/tags/tag12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i"/>
  <p:tag name="KSO_WM_UNIT_INDEX" val="1_1_1"/>
  <p:tag name="KSO_WM_UNIT_ID" val="diagram20169911_3*l_h_i*1_1_1"/>
  <p:tag name="KSO_WM_UNIT_LAYERLEVEL" val="1_1_1"/>
  <p:tag name="KSO_WM_DIAGRAM_GROUP_CODE" val="l1-1"/>
  <p:tag name="KSO_WM_UNIT_USESOURCEFORMAT_APPLY" val="1"/>
</p:tagLst>
</file>

<file path=ppt/tags/tag12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6"/>
  <p:tag name="KSO_WM_UNIT_LAYERLEVEL" val="1_1"/>
  <p:tag name="KSO_WM_DIAGRAM_GROUP_CODE" val="l1-1"/>
  <p:tag name="KSO_WM_UNIT_ID" val="diagram20169911_3*l_i*1_6"/>
  <p:tag name="KSO_WM_UNIT_FILL_FORE_SCHEMECOLOR_INDEX" val="14"/>
  <p:tag name="KSO_WM_UNIT_FILL_TYPE" val="1"/>
  <p:tag name="KSO_WM_UNIT_LINE_FORE_SCHEMECOLOR_INDEX" val="14"/>
  <p:tag name="KSO_WM_UNIT_LINE_FILL_TYPE" val="2"/>
  <p:tag name="KSO_WM_UNIT_USESOURCEFORMAT_APPLY" val="1"/>
</p:tagLst>
</file>

<file path=ppt/tags/tag13.xml><?xml version="1.0" encoding="utf-8"?>
<p:tagLst xmlns:a="http://schemas.openxmlformats.org/drawingml/2006/main" xmlns:r="http://schemas.openxmlformats.org/officeDocument/2006/relationships" xmlns:p="http://schemas.openxmlformats.org/presentationml/2006/main">
  <p:tag name="KSO_WM_UNIT_NOCLEAR" val="0"/>
  <p:tag name="KSO_WM_UNIT_VALUE" val="28"/>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00191_3*m_h_f*1_2_1"/>
  <p:tag name="KSO_WM_TEMPLATE_CATEGORY" val="diagram"/>
  <p:tag name="KSO_WM_TEMPLATE_INDEX" val="20200191"/>
  <p:tag name="KSO_WM_UNIT_LAYERLEVEL" val="1_1_1"/>
  <p:tag name="KSO_WM_TAG_VERSION" val="1.0"/>
  <p:tag name="KSO_WM_BEAUTIFY_FLAG" val="#wm#"/>
  <p:tag name="KSO_WM_UNIT_PRESET_TEXT" val="单击此处添加文本具体内容，简明扼要的阐述您的观点。"/>
  <p:tag name="KSO_WM_UNIT_TEXT_FILL_FORE_SCHEMECOLOR_INDEX" val="14"/>
  <p:tag name="KSO_WM_UNIT_TEXT_FILL_TYPE" val="1"/>
  <p:tag name="KSO_WM_UNIT_USESOURCEFORMAT_APPLY" val="1"/>
</p:tagLst>
</file>

<file path=ppt/tags/tag13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9"/>
  <p:tag name="KSO_WM_UNIT_LAYERLEVEL" val="1_1"/>
  <p:tag name="KSO_WM_DIAGRAM_GROUP_CODE" val="l1-1"/>
  <p:tag name="KSO_WM_UNIT_ID" val="diagram20169911_3*l_i*1_9"/>
  <p:tag name="KSO_WM_UNIT_FILL_FORE_SCHEMECOLOR_INDEX" val="14"/>
  <p:tag name="KSO_WM_UNIT_FILL_TYPE" val="1"/>
  <p:tag name="KSO_WM_UNIT_LINE_FORE_SCHEMECOLOR_INDEX" val="14"/>
  <p:tag name="KSO_WM_UNIT_LINE_FILL_TYPE" val="2"/>
  <p:tag name="KSO_WM_UNIT_USESOURCEFORMAT_APPLY" val="1"/>
</p:tagLst>
</file>

<file path=ppt/tags/tag13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3"/>
  <p:tag name="KSO_WM_UNIT_LAYERLEVEL" val="1_1"/>
  <p:tag name="KSO_WM_DIAGRAM_GROUP_CODE" val="l1-1"/>
  <p:tag name="KSO_WM_UNIT_ID" val="diagram20169911_3*l_i*1_13"/>
  <p:tag name="KSO_WM_UNIT_FILL_FORE_SCHEMECOLOR_INDEX" val="14"/>
  <p:tag name="KSO_WM_UNIT_FILL_TYPE" val="1"/>
  <p:tag name="KSO_WM_UNIT_LINE_FORE_SCHEMECOLOR_INDEX" val="14"/>
  <p:tag name="KSO_WM_UNIT_LINE_FILL_TYPE" val="2"/>
  <p:tag name="KSO_WM_UNIT_USESOURCEFORMAT_APPLY" val="1"/>
</p:tagLst>
</file>

<file path=ppt/tags/tag13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7"/>
  <p:tag name="KSO_WM_UNIT_LAYERLEVEL" val="1_1"/>
  <p:tag name="KSO_WM_DIAGRAM_GROUP_CODE" val="l1-1"/>
  <p:tag name="KSO_WM_UNIT_ID" val="diagram20169911_3*l_i*1_17"/>
  <p:tag name="KSO_WM_UNIT_FILL_FORE_SCHEMECOLOR_INDEX" val="14"/>
  <p:tag name="KSO_WM_UNIT_FILL_TYPE" val="1"/>
  <p:tag name="KSO_WM_UNIT_LINE_FORE_SCHEMECOLOR_INDEX" val="14"/>
  <p:tag name="KSO_WM_UNIT_LINE_FILL_TYPE" val="2"/>
  <p:tag name="KSO_WM_UNIT_USESOURCEFORMAT_APPLY" val="1"/>
</p:tagLst>
</file>

<file path=ppt/tags/tag133.xml><?xml version="1.0" encoding="utf-8"?>
<p:tagLst xmlns:a="http://schemas.openxmlformats.org/drawingml/2006/main" xmlns:r="http://schemas.openxmlformats.org/officeDocument/2006/relationships" xmlns:p="http://schemas.openxmlformats.org/presentationml/2006/main">
  <p:tag name="KSO_WM_TAG_VERSION" val="1.0"/>
  <p:tag name="KSO_WM_SLIDE_ITEM_CNT" val="4"/>
  <p:tag name="KSO_WM_SLIDE_LAYOUT" val="a_l"/>
  <p:tag name="KSO_WM_SLIDE_LAYOUT_CNT" val="1_1"/>
  <p:tag name="KSO_WM_SLIDE_TYPE" val="contents"/>
  <p:tag name="KSO_WM_BEAUTIFY_FLAG" val="#wm#"/>
  <p:tag name="KSO_WM_TEMPLATE_CATEGORY" val="diagram"/>
  <p:tag name="KSO_WM_TEMPLATE_INDEX" val="20169911"/>
  <p:tag name="KSO_WM_SLIDE_ID" val="diagram20169911_3"/>
  <p:tag name="KSO_WM_SLIDE_INDEX" val="3"/>
  <p:tag name="KSO_WM_DIAGRAM_GROUP_CODE" val="l1-1"/>
</p:tagLst>
</file>

<file path=ppt/tags/tag13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6"/>
  <p:tag name="KSO_WM_UNIT_LAYERLEVEL" val="1_1"/>
  <p:tag name="KSO_WM_DIAGRAM_GROUP_CODE" val="l1-1"/>
  <p:tag name="KSO_WM_UNIT_ID" val="diagram20169911_3*l_i*1_6"/>
  <p:tag name="KSO_WM_UNIT_FILL_FORE_SCHEMECOLOR_INDEX" val="14"/>
  <p:tag name="KSO_WM_UNIT_FILL_TYPE" val="1"/>
  <p:tag name="KSO_WM_UNIT_LINE_FORE_SCHEMECOLOR_INDEX" val="14"/>
  <p:tag name="KSO_WM_UNIT_LINE_FILL_TYPE" val="2"/>
  <p:tag name="KSO_WM_UNIT_USESOURCEFORMAT_APPLY" val="1"/>
</p:tagLst>
</file>

<file path=ppt/tags/tag13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9"/>
  <p:tag name="KSO_WM_UNIT_LAYERLEVEL" val="1_1"/>
  <p:tag name="KSO_WM_DIAGRAM_GROUP_CODE" val="l1-1"/>
  <p:tag name="KSO_WM_UNIT_ID" val="diagram20169911_3*l_i*1_9"/>
  <p:tag name="KSO_WM_UNIT_FILL_FORE_SCHEMECOLOR_INDEX" val="14"/>
  <p:tag name="KSO_WM_UNIT_FILL_TYPE" val="1"/>
  <p:tag name="KSO_WM_UNIT_LINE_FORE_SCHEMECOLOR_INDEX" val="14"/>
  <p:tag name="KSO_WM_UNIT_LINE_FILL_TYPE" val="2"/>
  <p:tag name="KSO_WM_UNIT_USESOURCEFORMAT_APPLY" val="1"/>
</p:tagLst>
</file>

<file path=ppt/tags/tag13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3"/>
  <p:tag name="KSO_WM_UNIT_LAYERLEVEL" val="1_1"/>
  <p:tag name="KSO_WM_DIAGRAM_GROUP_CODE" val="l1-1"/>
  <p:tag name="KSO_WM_UNIT_ID" val="diagram20169911_3*l_i*1_13"/>
  <p:tag name="KSO_WM_UNIT_FILL_FORE_SCHEMECOLOR_INDEX" val="14"/>
  <p:tag name="KSO_WM_UNIT_FILL_TYPE" val="1"/>
  <p:tag name="KSO_WM_UNIT_LINE_FORE_SCHEMECOLOR_INDEX" val="14"/>
  <p:tag name="KSO_WM_UNIT_LINE_FILL_TYPE" val="2"/>
  <p:tag name="KSO_WM_UNIT_USESOURCEFORMAT_APPLY" val="1"/>
</p:tagLst>
</file>

<file path=ppt/tags/tag13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7"/>
  <p:tag name="KSO_WM_UNIT_LAYERLEVEL" val="1_1"/>
  <p:tag name="KSO_WM_DIAGRAM_GROUP_CODE" val="l1-1"/>
  <p:tag name="KSO_WM_UNIT_ID" val="diagram20169911_3*l_i*1_17"/>
  <p:tag name="KSO_WM_UNIT_FILL_FORE_SCHEMECOLOR_INDEX" val="14"/>
  <p:tag name="KSO_WM_UNIT_FILL_TYPE" val="1"/>
  <p:tag name="KSO_WM_UNIT_LINE_FORE_SCHEMECOLOR_INDEX" val="14"/>
  <p:tag name="KSO_WM_UNIT_LINE_FILL_TYPE" val="2"/>
  <p:tag name="KSO_WM_UNIT_USESOURCEFORMAT_APPLY" val="1"/>
</p:tagLst>
</file>

<file path=ppt/tags/tag138.xml><?xml version="1.0" encoding="utf-8"?>
<p:tagLst xmlns:a="http://schemas.openxmlformats.org/drawingml/2006/main" xmlns:r="http://schemas.openxmlformats.org/officeDocument/2006/relationships" xmlns:p="http://schemas.openxmlformats.org/presentationml/2006/main">
  <p:tag name="PA" val="v3.0.0"/>
</p:tagLst>
</file>

<file path=ppt/tags/tag139.xml><?xml version="1.0" encoding="utf-8"?>
<p:tagLst xmlns:a="http://schemas.openxmlformats.org/drawingml/2006/main" xmlns:r="http://schemas.openxmlformats.org/officeDocument/2006/relationships" xmlns:p="http://schemas.openxmlformats.org/presentationml/2006/main">
  <p:tag name="PA" val="v3.0.0"/>
</p:tagLst>
</file>

<file path=ppt/tags/tag14.xml><?xml version="1.0" encoding="utf-8"?>
<p:tagLst xmlns:a="http://schemas.openxmlformats.org/drawingml/2006/main" xmlns:r="http://schemas.openxmlformats.org/officeDocument/2006/relationships" xmlns:p="http://schemas.openxmlformats.org/presentationml/2006/main">
  <p:tag name="KSO_WM_UNIT_NOCLEAR" val="0"/>
  <p:tag name="KSO_WM_UNIT_VALUE" val="28"/>
  <p:tag name="KSO_WM_UNIT_HIGHLIGHT" val="0"/>
  <p:tag name="KSO_WM_UNIT_COMPATIBLE" val="0"/>
  <p:tag name="KSO_WM_UNIT_DIAGRAM_ISNUMVISUAL" val="0"/>
  <p:tag name="KSO_WM_UNIT_DIAGRAM_ISREFERUNIT" val="0"/>
  <p:tag name="KSO_WM_DIAGRAM_GROUP_CODE" val="m1-1"/>
  <p:tag name="KSO_WM_UNIT_TYPE" val="m_h_f"/>
  <p:tag name="KSO_WM_UNIT_INDEX" val="1_5_1"/>
  <p:tag name="KSO_WM_UNIT_ID" val="diagram20200191_3*m_h_f*1_5_1"/>
  <p:tag name="KSO_WM_TEMPLATE_CATEGORY" val="diagram"/>
  <p:tag name="KSO_WM_TEMPLATE_INDEX" val="20200191"/>
  <p:tag name="KSO_WM_UNIT_LAYERLEVEL" val="1_1_1"/>
  <p:tag name="KSO_WM_TAG_VERSION" val="1.0"/>
  <p:tag name="KSO_WM_BEAUTIFY_FLAG" val="#wm#"/>
  <p:tag name="KSO_WM_UNIT_PRESET_TEXT" val="单击此处添加文本具体内容，简明扼要的阐述您的观点。"/>
  <p:tag name="KSO_WM_UNIT_TEXT_FILL_FORE_SCHEMECOLOR_INDEX" val="14"/>
  <p:tag name="KSO_WM_UNIT_TEXT_FILL_TYPE" val="1"/>
  <p:tag name="KSO_WM_UNIT_USESOURCEFORMAT_APPLY" val="1"/>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00191_3*m_h_i*1_1_1"/>
  <p:tag name="KSO_WM_TEMPLATE_CATEGORY" val="diagram"/>
  <p:tag name="KSO_WM_TEMPLATE_INDEX" val="20200191"/>
  <p:tag name="KSO_WM_UNIT_LAYERLEVEL" val="1_1_1"/>
  <p:tag name="KSO_WM_TAG_VERSION" val="1.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00191_3*m_h_i*1_2_1"/>
  <p:tag name="KSO_WM_TEMPLATE_CATEGORY" val="diagram"/>
  <p:tag name="KSO_WM_TEMPLATE_INDEX" val="20200191"/>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 name="KSO_WM_UNIT_USESOURCEFORMAT_APPLY" val="1"/>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00191_3*m_h_i*1_3_1"/>
  <p:tag name="KSO_WM_TEMPLATE_CATEGORY" val="diagram"/>
  <p:tag name="KSO_WM_TEMPLATE_INDEX" val="20200191"/>
  <p:tag name="KSO_WM_UNIT_LAYERLEVEL" val="1_1_1"/>
  <p:tag name="KSO_WM_TAG_VERSION" val="1.0"/>
  <p:tag name="KSO_WM_BEAUTIFY_FLAG" val="#wm#"/>
  <p:tag name="KSO_WM_UNIT_FILL_FORE_SCHEMECOLOR_INDEX" val="7"/>
  <p:tag name="KSO_WM_UNIT_FILL_TYPE" val="1"/>
  <p:tag name="KSO_WM_UNIT_TEXT_FILL_FORE_SCHEMECOLOR_INDEX" val="2"/>
  <p:tag name="KSO_WM_UNIT_TEXT_FILL_TYPE" val="1"/>
  <p:tag name="KSO_WM_UNIT_USESOURCEFORMAT_APPLY" val="1"/>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200191_3*m_h_i*1_4_1"/>
  <p:tag name="KSO_WM_TEMPLATE_CATEGORY" val="diagram"/>
  <p:tag name="KSO_WM_TEMPLATE_INDEX" val="20200191"/>
  <p:tag name="KSO_WM_UNIT_LAYERLEVEL" val="1_1_1"/>
  <p:tag name="KSO_WM_TAG_VERSION" val="1.0"/>
  <p:tag name="KSO_WM_BEAUTIFY_FLAG" val="#wm#"/>
  <p:tag name="KSO_WM_UNIT_FILL_FORE_SCHEMECOLOR_INDEX" val="8"/>
  <p:tag name="KSO_WM_UNIT_FILL_TYPE" val="1"/>
  <p:tag name="KSO_WM_UNIT_TEXT_FILL_FORE_SCHEMECOLOR_INDEX" val="2"/>
  <p:tag name="KSO_WM_UNIT_TEXT_FILL_TYPE" val="1"/>
  <p:tag name="KSO_WM_UNIT_USESOURCEFORMAT_APPLY" val="1"/>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00191_3*m_h_i*1_5_1"/>
  <p:tag name="KSO_WM_TEMPLATE_CATEGORY" val="diagram"/>
  <p:tag name="KSO_WM_TEMPLATE_INDEX" val="20200191"/>
  <p:tag name="KSO_WM_UNIT_LAYERLEVEL" val="1_1_1"/>
  <p:tag name="KSO_WM_TAG_VERSION" val="1.0"/>
  <p:tag name="KSO_WM_BEAUTIFY_FLAG" val="#wm#"/>
  <p:tag name="KSO_WM_UNIT_FILL_FORE_SCHEMECOLOR_INDEX" val="9"/>
  <p:tag name="KSO_WM_UNIT_FILL_TYPE" val="1"/>
  <p:tag name="KSO_WM_UNIT_TEXT_FILL_FORE_SCHEMECOLOR_INDEX" val="2"/>
  <p:tag name="KSO_WM_UNIT_TEXT_FILL_TYPE" val="1"/>
  <p:tag name="KSO_WM_UNIT_USESOURCEFORMAT_APPLY" val="1"/>
</p:tagLst>
</file>

<file path=ppt/tags/tag2.xml><?xml version="1.0" encoding="utf-8"?>
<p:tagLst xmlns:a="http://schemas.openxmlformats.org/drawingml/2006/main" xmlns:r="http://schemas.openxmlformats.org/officeDocument/2006/relationships" xmlns:p="http://schemas.openxmlformats.org/presentationml/2006/main">
  <p:tag name="PA" val="v3.0.0"/>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200191_3*m_h_i*1_1_2"/>
  <p:tag name="KSO_WM_TEMPLATE_CATEGORY" val="diagram"/>
  <p:tag name="KSO_WM_TEMPLATE_INDEX" val="20200191"/>
  <p:tag name="KSO_WM_UNIT_LAYERLEVEL" val="1_1_1"/>
  <p:tag name="KSO_WM_TAG_VERSION" val="1.0"/>
  <p:tag name="KSO_WM_BEAUTIFY_FLAG" val="#wm#"/>
  <p:tag name="KSO_WM_UNIT_LINE_FORE_SCHEMECOLOR_INDEX" val="14"/>
  <p:tag name="KSO_WM_UNIT_LINE_FILL_TYPE" val="2"/>
  <p:tag name="KSO_WM_UNIT_USESOURCEFORMAT_APPLY" val="1"/>
</p:tagLst>
</file>

<file path=ppt/tags/tag21.xml><?xml version="1.0" encoding="utf-8"?>
<p:tagLst xmlns:a="http://schemas.openxmlformats.org/drawingml/2006/main" xmlns:r="http://schemas.openxmlformats.org/officeDocument/2006/relationships" xmlns:p="http://schemas.openxmlformats.org/presentationml/2006/main">
  <p:tag name="KSO_WM_UNIT_NOCLEAR" val="0"/>
  <p:tag name="KSO_WM_UNIT_VALUE" val="28"/>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00191_3*m_h_f*1_1_1"/>
  <p:tag name="KSO_WM_TEMPLATE_CATEGORY" val="diagram"/>
  <p:tag name="KSO_WM_TEMPLATE_INDEX" val="20200191"/>
  <p:tag name="KSO_WM_UNIT_LAYERLEVEL" val="1_1_1"/>
  <p:tag name="KSO_WM_TAG_VERSION" val="1.0"/>
  <p:tag name="KSO_WM_BEAUTIFY_FLAG" val="#wm#"/>
  <p:tag name="KSO_WM_UNIT_PRESET_TEXT" val="单击此处添加文本具体内容，简明扼要的阐述您的观点。"/>
  <p:tag name="KSO_WM_UNIT_TEXT_FILL_FORE_SCHEMECOLOR_INDEX" val="14"/>
  <p:tag name="KSO_WM_UNIT_TEXT_FILL_TYPE" val="1"/>
  <p:tag name="KSO_WM_UNIT_USESOURCEFORMAT_APPLY" val="1"/>
</p:tagLst>
</file>

<file path=ppt/tags/tag22.xml><?xml version="1.0" encoding="utf-8"?>
<p:tagLst xmlns:a="http://schemas.openxmlformats.org/drawingml/2006/main" xmlns:r="http://schemas.openxmlformats.org/officeDocument/2006/relationships" xmlns:p="http://schemas.openxmlformats.org/presentationml/2006/main">
  <p:tag name="KSO_WM_UNIT_ISCONTENTSTITLE" val="0"/>
  <p:tag name="KSO_WM_UNIT_NOCLEAR" val="0"/>
  <p:tag name="KSO_WM_UNIT_VALUE" val="9"/>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200191_3*m_h_a*1_1_1"/>
  <p:tag name="KSO_WM_TEMPLATE_CATEGORY" val="diagram"/>
  <p:tag name="KSO_WM_TEMPLATE_INDEX" val="20200191"/>
  <p:tag name="KSO_WM_UNIT_LAYERLEVEL" val="1_1_1"/>
  <p:tag name="KSO_WM_TAG_VERSION" val="1.0"/>
  <p:tag name="KSO_WM_BEAUTIFY_FLAG" val="#wm#"/>
  <p:tag name="KSO_WM_UNIT_PRESET_TEXT" val="添加标题"/>
  <p:tag name="KSO_WM_UNIT_TEXT_FILL_FORE_SCHEMECOLOR_INDEX" val="14"/>
  <p:tag name="KSO_WM_UNIT_TEXT_FILL_TYPE" val="1"/>
  <p:tag name="KSO_WM_UNIT_USESOURCEFORMAT_APPLY" val="1"/>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00191_3*m_h_i*1_2_2"/>
  <p:tag name="KSO_WM_TEMPLATE_CATEGORY" val="diagram"/>
  <p:tag name="KSO_WM_TEMPLATE_INDEX" val="20200191"/>
  <p:tag name="KSO_WM_UNIT_LAYERLEVEL" val="1_1_1"/>
  <p:tag name="KSO_WM_TAG_VERSION" val="1.0"/>
  <p:tag name="KSO_WM_BEAUTIFY_FLAG" val="#wm#"/>
  <p:tag name="KSO_WM_UNIT_LINE_FORE_SCHEMECOLOR_INDEX" val="14"/>
  <p:tag name="KSO_WM_UNIT_LINE_FILL_TYPE" val="2"/>
  <p:tag name="KSO_WM_UNIT_USESOURCEFORMAT_APPLY" val="1"/>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200191_3*m_h_i*1_3_2"/>
  <p:tag name="KSO_WM_TEMPLATE_CATEGORY" val="diagram"/>
  <p:tag name="KSO_WM_TEMPLATE_INDEX" val="20200191"/>
  <p:tag name="KSO_WM_UNIT_LAYERLEVEL" val="1_1_1"/>
  <p:tag name="KSO_WM_TAG_VERSION" val="1.0"/>
  <p:tag name="KSO_WM_BEAUTIFY_FLAG" val="#wm#"/>
  <p:tag name="KSO_WM_UNIT_LINE_FORE_SCHEMECOLOR_INDEX" val="14"/>
  <p:tag name="KSO_WM_UNIT_LINE_FILL_TYPE" val="2"/>
  <p:tag name="KSO_WM_UNIT_USESOURCEFORMAT_APPLY" val="1"/>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2"/>
  <p:tag name="KSO_WM_UNIT_ID" val="diagram20200191_3*m_h_i*1_4_2"/>
  <p:tag name="KSO_WM_TEMPLATE_CATEGORY" val="diagram"/>
  <p:tag name="KSO_WM_TEMPLATE_INDEX" val="20200191"/>
  <p:tag name="KSO_WM_UNIT_LAYERLEVEL" val="1_1_1"/>
  <p:tag name="KSO_WM_TAG_VERSION" val="1.0"/>
  <p:tag name="KSO_WM_BEAUTIFY_FLAG" val="#wm#"/>
  <p:tag name="KSO_WM_UNIT_LINE_FORE_SCHEMECOLOR_INDEX" val="14"/>
  <p:tag name="KSO_WM_UNIT_LINE_FILL_TYPE" val="2"/>
  <p:tag name="KSO_WM_UNIT_USESOURCEFORMAT_APPLY" val="1"/>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2"/>
  <p:tag name="KSO_WM_UNIT_ID" val="diagram20200191_3*m_h_i*1_5_2"/>
  <p:tag name="KSO_WM_TEMPLATE_CATEGORY" val="diagram"/>
  <p:tag name="KSO_WM_TEMPLATE_INDEX" val="20200191"/>
  <p:tag name="KSO_WM_UNIT_LAYERLEVEL" val="1_1_1"/>
  <p:tag name="KSO_WM_TAG_VERSION" val="1.0"/>
  <p:tag name="KSO_WM_BEAUTIFY_FLAG" val="#wm#"/>
  <p:tag name="KSO_WM_UNIT_LINE_FORE_SCHEMECOLOR_INDEX" val="14"/>
  <p:tag name="KSO_WM_UNIT_LINE_FILL_TYPE" val="2"/>
  <p:tag name="KSO_WM_UNIT_USESOURCEFORMAT_APPLY" val="1"/>
</p:tagLst>
</file>

<file path=ppt/tags/tag27.xml><?xml version="1.0" encoding="utf-8"?>
<p:tagLst xmlns:a="http://schemas.openxmlformats.org/drawingml/2006/main" xmlns:r="http://schemas.openxmlformats.org/officeDocument/2006/relationships" xmlns:p="http://schemas.openxmlformats.org/presentationml/2006/main">
  <p:tag name="KSO_WM_UNIT_NOCLEAR" val="0"/>
  <p:tag name="KSO_WM_UNIT_VALUE" val="28"/>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00191_3*m_h_f*1_2_1"/>
  <p:tag name="KSO_WM_TEMPLATE_CATEGORY" val="diagram"/>
  <p:tag name="KSO_WM_TEMPLATE_INDEX" val="20200191"/>
  <p:tag name="KSO_WM_UNIT_LAYERLEVEL" val="1_1_1"/>
  <p:tag name="KSO_WM_TAG_VERSION" val="1.0"/>
  <p:tag name="KSO_WM_BEAUTIFY_FLAG" val="#wm#"/>
  <p:tag name="KSO_WM_UNIT_PRESET_TEXT" val="单击此处添加文本具体内容，简明扼要的阐述您的观点。"/>
  <p:tag name="KSO_WM_UNIT_TEXT_FILL_FORE_SCHEMECOLOR_INDEX" val="14"/>
  <p:tag name="KSO_WM_UNIT_TEXT_FILL_TYPE" val="1"/>
  <p:tag name="KSO_WM_UNIT_USESOURCEFORMAT_APPLY" val="1"/>
</p:tagLst>
</file>

<file path=ppt/tags/tag28.xml><?xml version="1.0" encoding="utf-8"?>
<p:tagLst xmlns:a="http://schemas.openxmlformats.org/drawingml/2006/main" xmlns:r="http://schemas.openxmlformats.org/officeDocument/2006/relationships" xmlns:p="http://schemas.openxmlformats.org/presentationml/2006/main">
  <p:tag name="KSO_WM_UNIT_NOCLEAR" val="0"/>
  <p:tag name="KSO_WM_UNIT_VALUE" val="28"/>
  <p:tag name="KSO_WM_UNIT_HIGHLIGHT" val="0"/>
  <p:tag name="KSO_WM_UNIT_COMPATIBLE" val="0"/>
  <p:tag name="KSO_WM_UNIT_DIAGRAM_ISNUMVISUAL" val="0"/>
  <p:tag name="KSO_WM_UNIT_DIAGRAM_ISREFERUNIT" val="0"/>
  <p:tag name="KSO_WM_DIAGRAM_GROUP_CODE" val="m1-1"/>
  <p:tag name="KSO_WM_UNIT_TYPE" val="m_h_f"/>
  <p:tag name="KSO_WM_UNIT_INDEX" val="1_4_1"/>
  <p:tag name="KSO_WM_UNIT_ID" val="diagram20200191_3*m_h_f*1_4_1"/>
  <p:tag name="KSO_WM_TEMPLATE_CATEGORY" val="diagram"/>
  <p:tag name="KSO_WM_TEMPLATE_INDEX" val="20200191"/>
  <p:tag name="KSO_WM_UNIT_LAYERLEVEL" val="1_1_1"/>
  <p:tag name="KSO_WM_TAG_VERSION" val="1.0"/>
  <p:tag name="KSO_WM_BEAUTIFY_FLAG" val="#wm#"/>
  <p:tag name="KSO_WM_UNIT_PRESET_TEXT" val="单击此处添加文本具体内容，简明扼要的阐述您的观点。"/>
  <p:tag name="KSO_WM_UNIT_TEXT_FILL_FORE_SCHEMECOLOR_INDEX" val="14"/>
  <p:tag name="KSO_WM_UNIT_TEXT_FILL_TYPE" val="1"/>
  <p:tag name="KSO_WM_UNIT_USESOURCEFORMAT_APPLY" val="1"/>
</p:tagLst>
</file>

<file path=ppt/tags/tag29.xml><?xml version="1.0" encoding="utf-8"?>
<p:tagLst xmlns:a="http://schemas.openxmlformats.org/drawingml/2006/main" xmlns:r="http://schemas.openxmlformats.org/officeDocument/2006/relationships" xmlns:p="http://schemas.openxmlformats.org/presentationml/2006/main">
  <p:tag name="KSO_WM_UNIT_NOCLEAR" val="0"/>
  <p:tag name="KSO_WM_UNIT_VALUE" val="28"/>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00191_3*m_h_f*1_3_1"/>
  <p:tag name="KSO_WM_TEMPLATE_CATEGORY" val="diagram"/>
  <p:tag name="KSO_WM_TEMPLATE_INDEX" val="20200191"/>
  <p:tag name="KSO_WM_UNIT_LAYERLEVEL" val="1_1_1"/>
  <p:tag name="KSO_WM_TAG_VERSION" val="1.0"/>
  <p:tag name="KSO_WM_BEAUTIFY_FLAG" val="#wm#"/>
  <p:tag name="KSO_WM_UNIT_PRESET_TEXT" val="单击此处添加文本具体内容，简明扼要的阐述您的观点。"/>
  <p:tag name="KSO_WM_UNIT_TEXT_FILL_FORE_SCHEMECOLOR_INDEX" val="14"/>
  <p:tag name="KSO_WM_UNIT_TEXT_FILL_TYPE" val="1"/>
  <p:tag name="KSO_WM_UNIT_USESOURCEFORMAT_APPLY" val="1"/>
</p:tagLst>
</file>

<file path=ppt/tags/tag3.xml><?xml version="1.0" encoding="utf-8"?>
<p:tagLst xmlns:a="http://schemas.openxmlformats.org/drawingml/2006/main" xmlns:r="http://schemas.openxmlformats.org/officeDocument/2006/relationships" xmlns:p="http://schemas.openxmlformats.org/presentationml/2006/main">
  <p:tag name="PA" val="v3.0.0"/>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3"/>
  <p:tag name="KSO_WM_UNIT_ID" val="diagram20200191_3*m_h_i*1_1_3"/>
  <p:tag name="KSO_WM_TEMPLATE_CATEGORY" val="diagram"/>
  <p:tag name="KSO_WM_TEMPLATE_INDEX" val="20200191"/>
  <p:tag name="KSO_WM_UNIT_LAYERLEVEL" val="1_1_1"/>
  <p:tag name="KSO_WM_TAG_VERSION" val="1.0"/>
  <p:tag name="KSO_WM_BEAUTIFY_FLAG" val="#wm#"/>
  <p:tag name="KSO_WM_UNIT_FILL_FORE_SCHEMECOLOR_INDEX" val="5"/>
  <p:tag name="KSO_WM_UNIT_FILL_TYPE" val="1"/>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5_3"/>
  <p:tag name="KSO_WM_UNIT_ID" val="diagram20200191_3*m_h_i*1_5_3"/>
  <p:tag name="KSO_WM_TEMPLATE_CATEGORY" val="diagram"/>
  <p:tag name="KSO_WM_TEMPLATE_INDEX" val="20200191"/>
  <p:tag name="KSO_WM_UNIT_LAYERLEVEL" val="1_1_1"/>
  <p:tag name="KSO_WM_TAG_VERSION" val="1.0"/>
  <p:tag name="KSO_WM_BEAUTIFY_FLAG" val="#wm#"/>
  <p:tag name="KSO_WM_UNIT_FILL_FORE_SCHEMECOLOR_INDEX" val="9"/>
  <p:tag name="KSO_WM_UNIT_FILL_TYPE" val="1"/>
  <p:tag name="KSO_WM_UNIT_TEXT_FILL_FORE_SCHEMECOLOR_INDEX" val="13"/>
  <p:tag name="KSO_WM_UNIT_TEXT_FILL_TYPE" val="1"/>
  <p:tag name="KSO_WM_UNIT_USESOURCEFORMAT_APPLY" val="1"/>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200191_3*m_h_i*1_2_3"/>
  <p:tag name="KSO_WM_TEMPLATE_CATEGORY" val="diagram"/>
  <p:tag name="KSO_WM_TEMPLATE_INDEX" val="20200191"/>
  <p:tag name="KSO_WM_UNIT_LAYERLEVEL" val="1_1_1"/>
  <p:tag name="KSO_WM_TAG_VERSION" val="1.0"/>
  <p:tag name="KSO_WM_BEAUTIFY_FLAG" val="#wm#"/>
  <p:tag name="KSO_WM_UNIT_FILL_FORE_SCHEMECOLOR_INDEX" val="6"/>
  <p:tag name="KSO_WM_UNIT_FILL_TYPE" val="1"/>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3"/>
  <p:tag name="KSO_WM_UNIT_ID" val="diagram20200191_3*m_h_i*1_3_3"/>
  <p:tag name="KSO_WM_TEMPLATE_CATEGORY" val="diagram"/>
  <p:tag name="KSO_WM_TEMPLATE_INDEX" val="20200191"/>
  <p:tag name="KSO_WM_UNIT_LAYERLEVEL" val="1_1_1"/>
  <p:tag name="KSO_WM_TAG_VERSION" val="1.0"/>
  <p:tag name="KSO_WM_BEAUTIFY_FLAG" val="#wm#"/>
  <p:tag name="KSO_WM_UNIT_FILL_FORE_SCHEMECOLOR_INDEX" val="7"/>
  <p:tag name="KSO_WM_UNIT_FILL_TYPE" val="1"/>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3"/>
  <p:tag name="KSO_WM_UNIT_ID" val="diagram20200191_3*m_h_i*1_4_3"/>
  <p:tag name="KSO_WM_TEMPLATE_CATEGORY" val="diagram"/>
  <p:tag name="KSO_WM_TEMPLATE_INDEX" val="20200191"/>
  <p:tag name="KSO_WM_UNIT_LAYERLEVEL" val="1_1_1"/>
  <p:tag name="KSO_WM_TAG_VERSION" val="1.0"/>
  <p:tag name="KSO_WM_BEAUTIFY_FLAG" val="#wm#"/>
  <p:tag name="KSO_WM_UNIT_FILL_FORE_SCHEMECOLOR_INDEX" val="8"/>
  <p:tag name="KSO_WM_UNIT_FILL_TYPE" val="1"/>
</p:tagLst>
</file>

<file path=ppt/tags/tag35.xml><?xml version="1.0" encoding="utf-8"?>
<p:tagLst xmlns:a="http://schemas.openxmlformats.org/drawingml/2006/main" xmlns:r="http://schemas.openxmlformats.org/officeDocument/2006/relationships" xmlns:p="http://schemas.openxmlformats.org/presentationml/2006/main">
  <p:tag name="KSO_WM_UNIT_NOCLEAR" val="0"/>
  <p:tag name="KSO_WM_UNIT_VALUE" val="28"/>
  <p:tag name="KSO_WM_UNIT_HIGHLIGHT" val="0"/>
  <p:tag name="KSO_WM_UNIT_COMPATIBLE" val="0"/>
  <p:tag name="KSO_WM_UNIT_DIAGRAM_ISNUMVISUAL" val="0"/>
  <p:tag name="KSO_WM_UNIT_DIAGRAM_ISREFERUNIT" val="0"/>
  <p:tag name="KSO_WM_DIAGRAM_GROUP_CODE" val="m1-1"/>
  <p:tag name="KSO_WM_UNIT_TYPE" val="m_h_f"/>
  <p:tag name="KSO_WM_UNIT_INDEX" val="1_5_1"/>
  <p:tag name="KSO_WM_UNIT_ID" val="diagram20200191_3*m_h_f*1_5_1"/>
  <p:tag name="KSO_WM_TEMPLATE_CATEGORY" val="diagram"/>
  <p:tag name="KSO_WM_TEMPLATE_INDEX" val="20200191"/>
  <p:tag name="KSO_WM_UNIT_LAYERLEVEL" val="1_1_1"/>
  <p:tag name="KSO_WM_TAG_VERSION" val="1.0"/>
  <p:tag name="KSO_WM_BEAUTIFY_FLAG" val="#wm#"/>
  <p:tag name="KSO_WM_UNIT_PRESET_TEXT" val="单击此处添加文本具体内容，简明扼要的阐述您的观点。"/>
  <p:tag name="KSO_WM_UNIT_TEXT_FILL_FORE_SCHEMECOLOR_INDEX" val="14"/>
  <p:tag name="KSO_WM_UNIT_TEXT_FILL_TYPE" val="1"/>
  <p:tag name="KSO_WM_UNIT_USESOURCEFORMAT_APPLY" val="1"/>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4"/>
  <p:tag name="KSO_WM_UNIT_ID" val="diagram20200191_3*m_h_i*1_4_4"/>
  <p:tag name="KSO_WM_TEMPLATE_CATEGORY" val="diagram"/>
  <p:tag name="KSO_WM_TEMPLATE_INDEX" val="20200191"/>
  <p:tag name="KSO_WM_UNIT_LAYERLEVEL" val="1_1_1"/>
  <p:tag name="KSO_WM_TAG_VERSION" val="1.0"/>
  <p:tag name="KSO_WM_BEAUTIFY_FLAG" val="#wm#"/>
  <p:tag name="KSO_WM_UNIT_FILL_FORE_SCHEMECOLOR_INDEX" val="8"/>
  <p:tag name="KSO_WM_UNIT_FILL_TYPE" val="1"/>
  <p:tag name="KSO_WM_UNIT_TEXT_FILL_FORE_SCHEMECOLOR_INDEX" val="13"/>
  <p:tag name="KSO_WM_UNIT_TEXT_FILL_TYPE" val="1"/>
  <p:tag name="KSO_WM_UNIT_USESOURCEFORMAT_APPLY" val="1"/>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4_5"/>
  <p:tag name="KSO_WM_UNIT_ID" val="diagram20200191_3*m_h_i*1_4_5"/>
  <p:tag name="KSO_WM_TEMPLATE_CATEGORY" val="diagram"/>
  <p:tag name="KSO_WM_TEMPLATE_INDEX" val="20200191"/>
  <p:tag name="KSO_WM_UNIT_LAYERLEVEL" val="1_1_1"/>
  <p:tag name="KSO_WM_TAG_VERSION" val="1.0"/>
  <p:tag name="KSO_WM_BEAUTIFY_FLAG" val="#wm#"/>
  <p:tag name="KSO_WM_UNIT_FILL_FORE_SCHEMECOLOR_INDEX" val="8"/>
  <p:tag name="KSO_WM_UNIT_FILL_TYPE" val="1"/>
  <p:tag name="KSO_WM_UNIT_TEXT_FILL_FORE_SCHEMECOLOR_INDEX" val="13"/>
  <p:tag name="KSO_WM_UNIT_TEXT_FILL_TYPE" val="1"/>
  <p:tag name="KSO_WM_UNIT_USESOURCEFORMAT_APPLY" val="1"/>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4"/>
  <p:tag name="KSO_WM_UNIT_ID" val="diagram20200191_3*m_h_i*1_3_4"/>
  <p:tag name="KSO_WM_TEMPLATE_CATEGORY" val="diagram"/>
  <p:tag name="KSO_WM_TEMPLATE_INDEX" val="20200191"/>
  <p:tag name="KSO_WM_UNIT_LAYERLEVEL" val="1_1_1"/>
  <p:tag name="KSO_WM_TAG_VERSION" val="1.0"/>
  <p:tag name="KSO_WM_BEAUTIFY_FLAG" val="#wm#"/>
  <p:tag name="KSO_WM_UNIT_FILL_FORE_SCHEMECOLOR_INDEX" val="7"/>
  <p:tag name="KSO_WM_UNIT_FILL_TYPE" val="1"/>
  <p:tag name="KSO_WM_UNIT_TEXT_FILL_FORE_SCHEMECOLOR_INDEX" val="13"/>
  <p:tag name="KSO_WM_UNIT_TEXT_FILL_TYPE" val="1"/>
  <p:tag name="KSO_WM_UNIT_USESOURCEFORMAT_APPLY" val="1"/>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3_5"/>
  <p:tag name="KSO_WM_UNIT_ID" val="diagram20200191_3*m_h_i*1_3_5"/>
  <p:tag name="KSO_WM_TEMPLATE_CATEGORY" val="diagram"/>
  <p:tag name="KSO_WM_TEMPLATE_INDEX" val="20200191"/>
  <p:tag name="KSO_WM_UNIT_LAYERLEVEL" val="1_1_1"/>
  <p:tag name="KSO_WM_TAG_VERSION" val="1.0"/>
  <p:tag name="KSO_WM_BEAUTIFY_FLAG" val="#wm#"/>
  <p:tag name="KSO_WM_UNIT_FILL_FORE_SCHEMECOLOR_INDEX" val="7"/>
  <p:tag name="KSO_WM_UNIT_FILL_TYPE" val="1"/>
  <p:tag name="KSO_WM_UNIT_TEXT_FILL_FORE_SCHEMECOLOR_INDEX" val="13"/>
  <p:tag name="KSO_WM_UNIT_TEXT_FILL_TYPE" val="1"/>
  <p:tag name="KSO_WM_UNIT_USESOURCEFORMAT_APPLY" val="1"/>
</p:tagLst>
</file>

<file path=ppt/tags/tag4.xml><?xml version="1.0" encoding="utf-8"?>
<p:tagLst xmlns:a="http://schemas.openxmlformats.org/drawingml/2006/main" xmlns:r="http://schemas.openxmlformats.org/officeDocument/2006/relationships" xmlns:p="http://schemas.openxmlformats.org/presentationml/2006/main">
  <p:tag name="KSO_WM_SLIDE_ID" val="diagram20181264_3"/>
  <p:tag name="KSO_WM_TEMPLATE_SUBCATEGORY" val="0"/>
  <p:tag name="KSO_WM_TEMPLATE_MASTER_TYPE" val="0"/>
  <p:tag name="KSO_WM_TEMPLATE_COLOR_TYPE" val="1"/>
  <p:tag name="KSO_WM_SLIDE_TYPE" val="contents"/>
  <p:tag name="KSO_WM_SLIDE_SUBTYPE" val="diag"/>
  <p:tag name="KSO_WM_SLIDE_ITEM_CNT" val="4"/>
  <p:tag name="KSO_WM_SLIDE_INDEX" val="3"/>
  <p:tag name="KSO_WM_DIAGRAM_GROUP_CODE" val="l1-1"/>
  <p:tag name="KSO_WM_SLIDE_DIAGTYPE" val="l"/>
  <p:tag name="KSO_WM_TAG_VERSION" val="1.0"/>
  <p:tag name="KSO_WM_BEAUTIFY_FLAG" val="#wm#"/>
  <p:tag name="KSO_WM_TEMPLATE_CATEGORY" val="diagram"/>
  <p:tag name="KSO_WM_TEMPLATE_INDEX" val="20181264"/>
  <p:tag name="KSO_WM_SLIDE_LAYOUT" val="a_l"/>
  <p:tag name="KSO_WM_SLIDE_LAYOUT_CNT" val="1_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4"/>
  <p:tag name="KSO_WM_UNIT_ID" val="diagram20200191_3*m_h_i*1_2_4"/>
  <p:tag name="KSO_WM_TEMPLATE_CATEGORY" val="diagram"/>
  <p:tag name="KSO_WM_TEMPLATE_INDEX" val="20200191"/>
  <p:tag name="KSO_WM_UNIT_LAYERLEVEL" val="1_1_1"/>
  <p:tag name="KSO_WM_TAG_VERSION" val="1.0"/>
  <p:tag name="KSO_WM_BEAUTIFY_FLAG" val="#wm#"/>
  <p:tag name="KSO_WM_UNIT_FILL_FORE_SCHEMECOLOR_INDEX" val="6"/>
  <p:tag name="KSO_WM_UNIT_FILL_TYPE" val="1"/>
  <p:tag name="KSO_WM_UNIT_TEXT_FILL_FORE_SCHEMECOLOR_INDEX" val="13"/>
  <p:tag name="KSO_WM_UNIT_TEXT_FILL_TYPE" val="1"/>
  <p:tag name="KSO_WM_UNIT_USESOURCEFORMAT_APPLY" val="1"/>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5"/>
  <p:tag name="KSO_WM_UNIT_ID" val="diagram20200191_3*m_h_i*1_2_5"/>
  <p:tag name="KSO_WM_TEMPLATE_CATEGORY" val="diagram"/>
  <p:tag name="KSO_WM_TEMPLATE_INDEX" val="20200191"/>
  <p:tag name="KSO_WM_UNIT_LAYERLEVEL" val="1_1_1"/>
  <p:tag name="KSO_WM_TAG_VERSION" val="1.0"/>
  <p:tag name="KSO_WM_BEAUTIFY_FLAG" val="#wm#"/>
  <p:tag name="KSO_WM_UNIT_FILL_FORE_SCHEMECOLOR_INDEX" val="6"/>
  <p:tag name="KSO_WM_UNIT_FILL_TYPE" val="1"/>
  <p:tag name="KSO_WM_UNIT_TEXT_FILL_FORE_SCHEMECOLOR_INDEX" val="13"/>
  <p:tag name="KSO_WM_UNIT_TEXT_FILL_TYPE" val="1"/>
  <p:tag name="KSO_WM_UNIT_USESOURCEFORMAT_APPLY" val="1"/>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6"/>
  <p:tag name="KSO_WM_UNIT_ID" val="diagram20200191_3*m_h_i*1_2_6"/>
  <p:tag name="KSO_WM_TEMPLATE_CATEGORY" val="diagram"/>
  <p:tag name="KSO_WM_TEMPLATE_INDEX" val="20200191"/>
  <p:tag name="KSO_WM_UNIT_LAYERLEVEL" val="1_1_1"/>
  <p:tag name="KSO_WM_TAG_VERSION" val="1.0"/>
  <p:tag name="KSO_WM_BEAUTIFY_FLAG" val="#wm#"/>
  <p:tag name="KSO_WM_UNIT_FILL_FORE_SCHEMECOLOR_INDEX" val="6"/>
  <p:tag name="KSO_WM_UNIT_FILL_TYPE" val="1"/>
  <p:tag name="KSO_WM_UNIT_TEXT_FILL_FORE_SCHEMECOLOR_INDEX" val="13"/>
  <p:tag name="KSO_WM_UNIT_TEXT_FILL_TYPE" val="1"/>
  <p:tag name="KSO_WM_UNIT_USESOURCEFORMAT_APPLY" val="1"/>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4"/>
  <p:tag name="KSO_WM_UNIT_ID" val="diagram20200191_3*m_h_i*1_1_4"/>
  <p:tag name="KSO_WM_TEMPLATE_CATEGORY" val="diagram"/>
  <p:tag name="KSO_WM_TEMPLATE_INDEX" val="20200191"/>
  <p:tag name="KSO_WM_UNIT_LAYERLEVEL" val="1_1_1"/>
  <p:tag name="KSO_WM_TAG_VERSION" val="1.0"/>
  <p:tag name="KSO_WM_BEAUTIFY_FLAG" val="#wm#"/>
  <p:tag name="KSO_WM_UNIT_FILL_FORE_SCHEMECOLOR_INDEX" val="5"/>
  <p:tag name="KSO_WM_UNIT_FILL_TYPE" val="1"/>
  <p:tag name="KSO_WM_UNIT_TEXT_FILL_FORE_SCHEMECOLOR_INDEX" val="13"/>
  <p:tag name="KSO_WM_UNIT_TEXT_FILL_TYPE" val="1"/>
  <p:tag name="KSO_WM_UNIT_USESOURCEFORMAT_APPLY" val="1"/>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1_5"/>
  <p:tag name="KSO_WM_UNIT_ID" val="diagram20200191_3*m_h_i*1_1_5"/>
  <p:tag name="KSO_WM_TEMPLATE_CATEGORY" val="diagram"/>
  <p:tag name="KSO_WM_TEMPLATE_INDEX" val="20200191"/>
  <p:tag name="KSO_WM_UNIT_LAYERLEVEL" val="1_1_1"/>
  <p:tag name="KSO_WM_TAG_VERSION" val="1.0"/>
  <p:tag name="KSO_WM_BEAUTIFY_FLAG" val="#wm#"/>
  <p:tag name="KSO_WM_UNIT_FILL_FORE_SCHEMECOLOR_INDEX" val="5"/>
  <p:tag name="KSO_WM_UNIT_FILL_TYPE" val="1"/>
  <p:tag name="KSO_WM_UNIT_TEXT_FILL_FORE_SCHEMECOLOR_INDEX" val="13"/>
  <p:tag name="KSO_WM_UNIT_TEXT_FILL_TYPE" val="1"/>
  <p:tag name="KSO_WM_UNIT_USESOURCEFORMAT_APPLY" val="1"/>
</p:tagLst>
</file>

<file path=ppt/tags/tag45.xml><?xml version="1.0" encoding="utf-8"?>
<p:tagLst xmlns:a="http://schemas.openxmlformats.org/drawingml/2006/main" xmlns:r="http://schemas.openxmlformats.org/officeDocument/2006/relationships" xmlns:p="http://schemas.openxmlformats.org/presentationml/2006/main">
  <p:tag name="KSO_WM_TAG_VERSION" val="1.0"/>
  <p:tag name="KSO_WM_SLIDE_ITEM_CNT" val="4"/>
  <p:tag name="KSO_WM_SLIDE_LAYOUT" val="a_l"/>
  <p:tag name="KSO_WM_SLIDE_LAYOUT_CNT" val="1_1"/>
  <p:tag name="KSO_WM_SLIDE_TYPE" val="contents"/>
  <p:tag name="KSO_WM_BEAUTIFY_FLAG" val="#wm#"/>
  <p:tag name="KSO_WM_TEMPLATE_CATEGORY" val="diagram"/>
  <p:tag name="KSO_WM_TEMPLATE_INDEX" val="20169911"/>
  <p:tag name="KSO_WM_SLIDE_ID" val="diagram20169911_3"/>
  <p:tag name="KSO_WM_SLIDE_INDEX" val="3"/>
  <p:tag name="KSO_WM_DIAGRAM_GROUP_CODE" val="l1-1"/>
</p:tagLst>
</file>

<file path=ppt/tags/tag4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i"/>
  <p:tag name="KSO_WM_UNIT_INDEX" val="1_1_1"/>
  <p:tag name="KSO_WM_UNIT_ID" val="diagram20169911_3*l_h_i*1_1_1"/>
  <p:tag name="KSO_WM_UNIT_LAYERLEVEL" val="1_1_1"/>
  <p:tag name="KSO_WM_DIAGRAM_GROUP_CODE" val="l1-1"/>
  <p:tag name="KSO_WM_UNIT_USESOURCEFORMAT_APPLY" val="1"/>
</p:tagLst>
</file>

<file path=ppt/tags/tag4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i"/>
  <p:tag name="KSO_WM_UNIT_INDEX" val="1_2_1"/>
  <p:tag name="KSO_WM_UNIT_ID" val="diagram20169911_3*l_h_i*1_2_1"/>
  <p:tag name="KSO_WM_UNIT_LAYERLEVEL" val="1_1_1"/>
  <p:tag name="KSO_WM_DIAGRAM_GROUP_CODE" val="l1-1"/>
  <p:tag name="KSO_WM_UNIT_USESOURCEFORMAT_APPLY" val="1"/>
</p:tagLst>
</file>

<file path=ppt/tags/tag4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3"/>
  <p:tag name="KSO_WM_UNIT_LAYERLEVEL" val="1_1"/>
  <p:tag name="KSO_WM_DIAGRAM_GROUP_CODE" val="l1-1"/>
  <p:tag name="KSO_WM_UNIT_ID" val="diagram20169911_3*l_i*1_3"/>
  <p:tag name="KSO_WM_UNIT_FILL_FORE_SCHEMECOLOR_INDEX" val="14"/>
  <p:tag name="KSO_WM_UNIT_FILL_TYPE" val="1"/>
  <p:tag name="KSO_WM_UNIT_USESOURCEFORMAT_APPLY" val="1"/>
</p:tagLst>
</file>

<file path=ppt/tags/tag4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5"/>
  <p:tag name="KSO_WM_UNIT_LAYERLEVEL" val="1_1"/>
  <p:tag name="KSO_WM_DIAGRAM_GROUP_CODE" val="l1-1"/>
  <p:tag name="KSO_WM_UNIT_ID" val="diagram20169911_3*l_i*1_5"/>
  <p:tag name="KSO_WM_UNIT_FILL_FORE_SCHEMECOLOR_INDEX" val="5"/>
  <p:tag name="KSO_WM_UNIT_FILL_TYPE" val="1"/>
  <p:tag name="KSO_WM_UNIT_LINE_FORE_SCHEMECOLOR_INDEX" val="5"/>
  <p:tag name="KSO_WM_UNIT_LINE_FILL_TYPE" val="2"/>
  <p:tag name="KSO_WM_UNIT_USESOURCEFORMAT_APPLY" val="1"/>
</p:tagLst>
</file>

<file path=ppt/tags/tag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目录"/>
  <p:tag name="KSO_WM_UNIT_NOCLEAR" val="0"/>
  <p:tag name="KSO_WM_UNIT_VALUE" val="3"/>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diagram20181264_3*a*1"/>
  <p:tag name="KSO_WM_TEMPLATE_CATEGORY" val="diagram"/>
  <p:tag name="KSO_WM_TEMPLATE_INDEX" val="20181264"/>
  <p:tag name="KSO_WM_UNIT_LAYERLEVEL" val="1"/>
  <p:tag name="KSO_WM_TAG_VERSION" val="1.0"/>
  <p:tag name="KSO_WM_BEAUTIFY_FLAG" val="#wm#"/>
  <p:tag name="KSO_WM_UNIT_TEXT_FILL_FORE_SCHEMECOLOR_INDEX" val="13"/>
  <p:tag name="KSO_WM_UNIT_TEXT_FILL_TYPE" val="1"/>
  <p:tag name="KSO_WM_UNIT_USESOURCEFORMAT_APPLY" val="1"/>
</p:tagLst>
</file>

<file path=ppt/tags/tag5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6"/>
  <p:tag name="KSO_WM_UNIT_LAYERLEVEL" val="1_1"/>
  <p:tag name="KSO_WM_DIAGRAM_GROUP_CODE" val="l1-1"/>
  <p:tag name="KSO_WM_UNIT_ID" val="diagram20169911_3*l_i*1_6"/>
  <p:tag name="KSO_WM_UNIT_FILL_FORE_SCHEMECOLOR_INDEX" val="14"/>
  <p:tag name="KSO_WM_UNIT_FILL_TYPE" val="1"/>
  <p:tag name="KSO_WM_UNIT_LINE_FORE_SCHEMECOLOR_INDEX" val="14"/>
  <p:tag name="KSO_WM_UNIT_LINE_FILL_TYPE" val="2"/>
  <p:tag name="KSO_WM_UNIT_USESOURCEFORMAT_APPLY" val="1"/>
</p:tagLst>
</file>

<file path=ppt/tags/tag5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7"/>
  <p:tag name="KSO_WM_UNIT_LAYERLEVEL" val="1_1"/>
  <p:tag name="KSO_WM_DIAGRAM_GROUP_CODE" val="l1-1"/>
  <p:tag name="KSO_WM_UNIT_ID" val="diagram20169911_3*l_i*1_7"/>
  <p:tag name="KSO_WM_UNIT_FILL_FORE_SCHEMECOLOR_INDEX" val="13"/>
  <p:tag name="KSO_WM_UNIT_FILL_TYPE" val="1"/>
  <p:tag name="KSO_WM_UNIT_LINE_FORE_SCHEMECOLOR_INDEX" val="13"/>
  <p:tag name="KSO_WM_UNIT_LINE_FILL_TYPE" val="2"/>
  <p:tag name="KSO_WM_UNIT_USESOURCEFORMAT_APPLY" val="1"/>
</p:tagLst>
</file>

<file path=ppt/tags/tag5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8"/>
  <p:tag name="KSO_WM_UNIT_LAYERLEVEL" val="1_1"/>
  <p:tag name="KSO_WM_DIAGRAM_GROUP_CODE" val="l1-1"/>
  <p:tag name="KSO_WM_UNIT_ID" val="diagram20169911_3*l_i*1_8"/>
  <p:tag name="KSO_WM_UNIT_FILL_FORE_SCHEMECOLOR_INDEX" val="5"/>
  <p:tag name="KSO_WM_UNIT_FILL_TYPE" val="1"/>
  <p:tag name="KSO_WM_UNIT_LINE_FORE_SCHEMECOLOR_INDEX" val="5"/>
  <p:tag name="KSO_WM_UNIT_LINE_FILL_TYPE" val="2"/>
  <p:tag name="KSO_WM_UNIT_USESOURCEFORMAT_APPLY" val="1"/>
</p:tagLst>
</file>

<file path=ppt/tags/tag5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9"/>
  <p:tag name="KSO_WM_UNIT_LAYERLEVEL" val="1_1"/>
  <p:tag name="KSO_WM_DIAGRAM_GROUP_CODE" val="l1-1"/>
  <p:tag name="KSO_WM_UNIT_ID" val="diagram20169911_3*l_i*1_9"/>
  <p:tag name="KSO_WM_UNIT_FILL_FORE_SCHEMECOLOR_INDEX" val="14"/>
  <p:tag name="KSO_WM_UNIT_FILL_TYPE" val="1"/>
  <p:tag name="KSO_WM_UNIT_LINE_FORE_SCHEMECOLOR_INDEX" val="14"/>
  <p:tag name="KSO_WM_UNIT_LINE_FILL_TYPE" val="2"/>
  <p:tag name="KSO_WM_UNIT_USESOURCEFORMAT_APPLY" val="1"/>
</p:tagLst>
</file>

<file path=ppt/tags/tag5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0"/>
  <p:tag name="KSO_WM_UNIT_LAYERLEVEL" val="1_1"/>
  <p:tag name="KSO_WM_DIAGRAM_GROUP_CODE" val="l1-1"/>
  <p:tag name="KSO_WM_UNIT_ID" val="diagram20169911_3*l_i*1_10"/>
  <p:tag name="KSO_WM_UNIT_FILL_FORE_SCHEMECOLOR_INDEX" val="13"/>
  <p:tag name="KSO_WM_UNIT_FILL_TYPE" val="1"/>
  <p:tag name="KSO_WM_UNIT_LINE_FORE_SCHEMECOLOR_INDEX" val="13"/>
  <p:tag name="KSO_WM_UNIT_LINE_FILL_TYPE" val="2"/>
  <p:tag name="KSO_WM_UNIT_USESOURCEFORMAT_APPLY" val="1"/>
</p:tagLst>
</file>

<file path=ppt/tags/tag5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1"/>
  <p:tag name="KSO_WM_UNIT_LAYERLEVEL" val="1_1"/>
  <p:tag name="KSO_WM_DIAGRAM_GROUP_CODE" val="l1-1"/>
  <p:tag name="KSO_WM_UNIT_ID" val="diagram20169911_3*l_i*1_11"/>
  <p:tag name="KSO_WM_UNIT_FILL_FORE_SCHEMECOLOR_INDEX" val="13"/>
  <p:tag name="KSO_WM_UNIT_FILL_TYPE" val="1"/>
  <p:tag name="KSO_WM_UNIT_LINE_FORE_SCHEMECOLOR_INDEX" val="13"/>
  <p:tag name="KSO_WM_UNIT_LINE_FILL_TYPE" val="2"/>
  <p:tag name="KSO_WM_UNIT_USESOURCEFORMAT_APPLY" val="1"/>
</p:tagLst>
</file>

<file path=ppt/tags/tag5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2"/>
  <p:tag name="KSO_WM_UNIT_LAYERLEVEL" val="1_1"/>
  <p:tag name="KSO_WM_DIAGRAM_GROUP_CODE" val="l1-1"/>
  <p:tag name="KSO_WM_UNIT_ID" val="diagram20169911_3*l_i*1_12"/>
  <p:tag name="KSO_WM_UNIT_FILL_FORE_SCHEMECOLOR_INDEX" val="6"/>
  <p:tag name="KSO_WM_UNIT_FILL_TYPE" val="1"/>
  <p:tag name="KSO_WM_UNIT_USESOURCEFORMAT_APPLY" val="1"/>
</p:tagLst>
</file>

<file path=ppt/tags/tag5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3"/>
  <p:tag name="KSO_WM_UNIT_LAYERLEVEL" val="1_1"/>
  <p:tag name="KSO_WM_DIAGRAM_GROUP_CODE" val="l1-1"/>
  <p:tag name="KSO_WM_UNIT_ID" val="diagram20169911_3*l_i*1_13"/>
  <p:tag name="KSO_WM_UNIT_FILL_FORE_SCHEMECOLOR_INDEX" val="14"/>
  <p:tag name="KSO_WM_UNIT_FILL_TYPE" val="1"/>
  <p:tag name="KSO_WM_UNIT_LINE_FORE_SCHEMECOLOR_INDEX" val="14"/>
  <p:tag name="KSO_WM_UNIT_LINE_FILL_TYPE" val="2"/>
  <p:tag name="KSO_WM_UNIT_USESOURCEFORMAT_APPLY" val="1"/>
</p:tagLst>
</file>

<file path=ppt/tags/tag5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4"/>
  <p:tag name="KSO_WM_UNIT_LAYERLEVEL" val="1_1"/>
  <p:tag name="KSO_WM_DIAGRAM_GROUP_CODE" val="l1-1"/>
  <p:tag name="KSO_WM_UNIT_ID" val="diagram20169911_3*l_i*1_14"/>
  <p:tag name="KSO_WM_UNIT_FILL_FORE_SCHEMECOLOR_INDEX" val="13"/>
  <p:tag name="KSO_WM_UNIT_FILL_TYPE" val="1"/>
  <p:tag name="KSO_WM_UNIT_LINE_FORE_SCHEMECOLOR_INDEX" val="13"/>
  <p:tag name="KSO_WM_UNIT_LINE_FILL_TYPE" val="2"/>
  <p:tag name="KSO_WM_UNIT_USESOURCEFORMAT_APPLY" val="1"/>
</p:tagLst>
</file>

<file path=ppt/tags/tag5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5"/>
  <p:tag name="KSO_WM_UNIT_LAYERLEVEL" val="1_1"/>
  <p:tag name="KSO_WM_DIAGRAM_GROUP_CODE" val="l1-1"/>
  <p:tag name="KSO_WM_UNIT_ID" val="diagram20169911_3*l_i*1_15"/>
  <p:tag name="KSO_WM_UNIT_FILL_FORE_SCHEMECOLOR_INDEX" val="14"/>
  <p:tag name="KSO_WM_UNIT_FILL_TYPE" val="1"/>
  <p:tag name="KSO_WM_UNIT_LINE_FORE_SCHEMECOLOR_INDEX" val="14"/>
  <p:tag name="KSO_WM_UNIT_LINE_FILL_TYPE" val="2"/>
  <p:tag name="KSO_WM_UNIT_TEXT_FILL_FORE_SCHEMECOLOR_INDEX" val="2"/>
  <p:tag name="KSO_WM_UNIT_TEXT_FILL_TYPE" val="1"/>
  <p:tag name="KSO_WM_UNIT_USESOURCEFORMAT_APPLY" val="1"/>
</p:tagLst>
</file>

<file path=ppt/tags/tag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06938_3*l_h_a*1_1_1"/>
  <p:tag name="KSO_WM_TEMPLATE_CATEGORY" val="diagram"/>
  <p:tag name="KSO_WM_TEMPLATE_INDEX" val="20206938"/>
  <p:tag name="KSO_WM_UNIT_LAYERLEVEL" val="1_1_1"/>
  <p:tag name="KSO_WM_TAG_VERSION" val="1.0"/>
  <p:tag name="KSO_WM_BEAUTIFY_FLAG" val="#wm#"/>
  <p:tag name="KSO_WM_UNIT_PRESET_TEXT" val="在此添加标题"/>
  <p:tag name="KSO_WM_UNIT_TEXT_FILL_FORE_SCHEMECOLOR_INDEX_BRIGHTNESS" val="0.15"/>
  <p:tag name="KSO_WM_UNIT_TEXT_FILL_FORE_SCHEMECOLOR_INDEX" val="13"/>
  <p:tag name="KSO_WM_UNIT_TEXT_FILL_TYPE" val="1"/>
  <p:tag name="KSO_WM_UNIT_USESOURCEFORMAT_APPLY" val="1"/>
</p:tagLst>
</file>

<file path=ppt/tags/tag6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6"/>
  <p:tag name="KSO_WM_UNIT_LAYERLEVEL" val="1_1"/>
  <p:tag name="KSO_WM_DIAGRAM_GROUP_CODE" val="l1-1"/>
  <p:tag name="KSO_WM_UNIT_ID" val="diagram20169911_3*l_i*1_16"/>
  <p:tag name="KSO_WM_UNIT_FILL_FORE_SCHEMECOLOR_INDEX" val="6"/>
  <p:tag name="KSO_WM_UNIT_FILL_TYPE" val="1"/>
  <p:tag name="KSO_WM_UNIT_LINE_FORE_SCHEMECOLOR_INDEX" val="6"/>
  <p:tag name="KSO_WM_UNIT_LINE_FILL_TYPE" val="2"/>
  <p:tag name="KSO_WM_UNIT_USESOURCEFORMAT_APPLY" val="1"/>
</p:tagLst>
</file>

<file path=ppt/tags/tag6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7"/>
  <p:tag name="KSO_WM_UNIT_LAYERLEVEL" val="1_1"/>
  <p:tag name="KSO_WM_DIAGRAM_GROUP_CODE" val="l1-1"/>
  <p:tag name="KSO_WM_UNIT_ID" val="diagram20169911_3*l_i*1_17"/>
  <p:tag name="KSO_WM_UNIT_FILL_FORE_SCHEMECOLOR_INDEX" val="14"/>
  <p:tag name="KSO_WM_UNIT_FILL_TYPE" val="1"/>
  <p:tag name="KSO_WM_UNIT_LINE_FORE_SCHEMECOLOR_INDEX" val="14"/>
  <p:tag name="KSO_WM_UNIT_LINE_FILL_TYPE" val="2"/>
  <p:tag name="KSO_WM_UNIT_USESOURCEFORMAT_APPLY" val="1"/>
</p:tagLst>
</file>

<file path=ppt/tags/tag6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8"/>
  <p:tag name="KSO_WM_UNIT_LAYERLEVEL" val="1_1"/>
  <p:tag name="KSO_WM_DIAGRAM_GROUP_CODE" val="l1-1"/>
  <p:tag name="KSO_WM_UNIT_ID" val="diagram20169911_3*l_i*1_18"/>
  <p:tag name="KSO_WM_UNIT_FILL_FORE_SCHEMECOLOR_INDEX" val="13"/>
  <p:tag name="KSO_WM_UNIT_FILL_TYPE" val="1"/>
  <p:tag name="KSO_WM_UNIT_LINE_FORE_SCHEMECOLOR_INDEX" val="13"/>
  <p:tag name="KSO_WM_UNIT_LINE_FILL_TYPE" val="2"/>
  <p:tag name="KSO_WM_UNIT_TEXT_FILL_FORE_SCHEMECOLOR_INDEX" val="5"/>
  <p:tag name="KSO_WM_UNIT_TEXT_FILL_TYPE" val="1"/>
  <p:tag name="KSO_WM_UNIT_USESOURCEFORMAT_APPLY" val="1"/>
</p:tagLst>
</file>

<file path=ppt/tags/tag6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a"/>
  <p:tag name="KSO_WM_UNIT_INDEX" val="1_1_1"/>
  <p:tag name="KSO_WM_UNIT_LAYERLEVEL" val="1_1_1"/>
  <p:tag name="KSO_WM_UNIT_VALUE" val="11"/>
  <p:tag name="KSO_WM_UNIT_HIGHLIGHT" val="0"/>
  <p:tag name="KSO_WM_UNIT_COMPATIBLE" val="0"/>
  <p:tag name="KSO_WM_UNIT_CLEAR" val="0"/>
  <p:tag name="KSO_WM_UNIT_PRESET_TEXT_INDEX" val="3"/>
  <p:tag name="KSO_WM_UNIT_PRESET_TEXT_LEN" val="5"/>
  <p:tag name="KSO_WM_DIAGRAM_GROUP_CODE" val="l1-1"/>
  <p:tag name="KSO_WM_UNIT_ID" val="diagram20169911_3*l_h_a*1_1_1"/>
  <p:tag name="KSO_WM_UNIT_TEXT_FILL_FORE_SCHEMECOLOR_INDEX" val="6"/>
  <p:tag name="KSO_WM_UNIT_TEXT_FILL_TYPE" val="1"/>
  <p:tag name="KSO_WM_UNIT_USESOURCEFORMAT_APPLY" val="1"/>
</p:tagLst>
</file>

<file path=ppt/tags/tag6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a"/>
  <p:tag name="KSO_WM_UNIT_INDEX" val="1_2_1"/>
  <p:tag name="KSO_WM_UNIT_LAYERLEVEL" val="1_1_1"/>
  <p:tag name="KSO_WM_UNIT_VALUE" val="11"/>
  <p:tag name="KSO_WM_UNIT_HIGHLIGHT" val="0"/>
  <p:tag name="KSO_WM_UNIT_COMPATIBLE" val="0"/>
  <p:tag name="KSO_WM_UNIT_CLEAR" val="0"/>
  <p:tag name="KSO_WM_UNIT_PRESET_TEXT_INDEX" val="3"/>
  <p:tag name="KSO_WM_UNIT_PRESET_TEXT_LEN" val="5"/>
  <p:tag name="KSO_WM_DIAGRAM_GROUP_CODE" val="l1-1"/>
  <p:tag name="KSO_WM_UNIT_ID" val="diagram20169911_3*l_h_a*1_2_1"/>
  <p:tag name="KSO_WM_UNIT_TEXT_FILL_FORE_SCHEMECOLOR_INDEX" val="5"/>
  <p:tag name="KSO_WM_UNIT_TEXT_FILL_TYPE" val="1"/>
  <p:tag name="KSO_WM_UNIT_USESOURCEFORMAT_APPLY" val="1"/>
</p:tagLst>
</file>

<file path=ppt/tags/tag6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f"/>
  <p:tag name="KSO_WM_UNIT_INDEX" val="1_1_1"/>
  <p:tag name="KSO_WM_UNIT_LAYERLEVEL" val="1_1_1"/>
  <p:tag name="KSO_WM_UNIT_VALUE" val="33"/>
  <p:tag name="KSO_WM_UNIT_HIGHLIGHT" val="0"/>
  <p:tag name="KSO_WM_UNIT_COMPATIBLE" val="0"/>
  <p:tag name="KSO_WM_UNIT_CLEAR" val="0"/>
  <p:tag name="KSO_WM_UNIT_PRESET_TEXT_INDEX" val="4"/>
  <p:tag name="KSO_WM_UNIT_PRESET_TEXT_LEN" val="40"/>
  <p:tag name="KSO_WM_DIAGRAM_GROUP_CODE" val="l1-1"/>
  <p:tag name="KSO_WM_UNIT_ID" val="diagram20169911_3*l_h_f*1_1_1"/>
  <p:tag name="KSO_WM_UNIT_TEXT_FILL_FORE_SCHEMECOLOR_INDEX" val="16"/>
  <p:tag name="KSO_WM_UNIT_TEXT_FILL_TYPE" val="1"/>
  <p:tag name="KSO_WM_UNIT_USESOURCEFORMAT_APPLY" val="1"/>
</p:tagLst>
</file>

<file path=ppt/tags/tag6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f"/>
  <p:tag name="KSO_WM_UNIT_INDEX" val="1_2_1"/>
  <p:tag name="KSO_WM_UNIT_LAYERLEVEL" val="1_1_1"/>
  <p:tag name="KSO_WM_UNIT_VALUE" val="33"/>
  <p:tag name="KSO_WM_UNIT_HIGHLIGHT" val="0"/>
  <p:tag name="KSO_WM_UNIT_COMPATIBLE" val="0"/>
  <p:tag name="KSO_WM_UNIT_CLEAR" val="0"/>
  <p:tag name="KSO_WM_UNIT_PRESET_TEXT_INDEX" val="4"/>
  <p:tag name="KSO_WM_UNIT_PRESET_TEXT_LEN" val="40"/>
  <p:tag name="KSO_WM_DIAGRAM_GROUP_CODE" val="l1-1"/>
  <p:tag name="KSO_WM_UNIT_ID" val="diagram20169911_3*l_h_f*1_2_1"/>
  <p:tag name="KSO_WM_UNIT_TEXT_FILL_FORE_SCHEMECOLOR_INDEX" val="16"/>
  <p:tag name="KSO_WM_UNIT_TEXT_FILL_TYPE" val="1"/>
  <p:tag name="KSO_WM_UNIT_USESOURCEFORMAT_APPLY" val="1"/>
</p:tagLst>
</file>

<file path=ppt/tags/tag67.xml><?xml version="1.0" encoding="utf-8"?>
<p:tagLst xmlns:a="http://schemas.openxmlformats.org/drawingml/2006/main" xmlns:r="http://schemas.openxmlformats.org/officeDocument/2006/relationships" xmlns:p="http://schemas.openxmlformats.org/presentationml/2006/main">
  <p:tag name="KSO_WM_TAG_VERSION" val="1.0"/>
  <p:tag name="KSO_WM_SLIDE_ITEM_CNT" val="4"/>
  <p:tag name="KSO_WM_SLIDE_LAYOUT" val="a_l"/>
  <p:tag name="KSO_WM_SLIDE_LAYOUT_CNT" val="1_1"/>
  <p:tag name="KSO_WM_SLIDE_TYPE" val="contents"/>
  <p:tag name="KSO_WM_BEAUTIFY_FLAG" val="#wm#"/>
  <p:tag name="KSO_WM_TEMPLATE_CATEGORY" val="diagram"/>
  <p:tag name="KSO_WM_TEMPLATE_INDEX" val="20169911"/>
  <p:tag name="KSO_WM_SLIDE_ID" val="diagram20169911_3"/>
  <p:tag name="KSO_WM_SLIDE_INDEX" val="3"/>
  <p:tag name="KSO_WM_DIAGRAM_GROUP_CODE" val="l1-1"/>
</p:tagLst>
</file>

<file path=ppt/tags/tag6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i"/>
  <p:tag name="KSO_WM_UNIT_INDEX" val="1_1_1"/>
  <p:tag name="KSO_WM_UNIT_ID" val="diagram20169911_3*l_h_i*1_1_1"/>
  <p:tag name="KSO_WM_UNIT_LAYERLEVEL" val="1_1_1"/>
  <p:tag name="KSO_WM_DIAGRAM_GROUP_CODE" val="l1-1"/>
  <p:tag name="KSO_WM_UNIT_USESOURCEFORMAT_APPLY" val="1"/>
</p:tagLst>
</file>

<file path=ppt/tags/tag6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h_i"/>
  <p:tag name="KSO_WM_UNIT_INDEX" val="1_2_1"/>
  <p:tag name="KSO_WM_UNIT_ID" val="diagram20169911_3*l_h_i*1_2_1"/>
  <p:tag name="KSO_WM_UNIT_LAYERLEVEL" val="1_1_1"/>
  <p:tag name="KSO_WM_DIAGRAM_GROUP_CODE" val="l1-1"/>
  <p:tag name="KSO_WM_UNIT_USESOURCEFORMAT_APPLY" val="1"/>
</p:tagLst>
</file>

<file path=ppt/tags/tag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06938_3*l_h_a*1_2_1"/>
  <p:tag name="KSO_WM_TEMPLATE_CATEGORY" val="diagram"/>
  <p:tag name="KSO_WM_TEMPLATE_INDEX" val="20206938"/>
  <p:tag name="KSO_WM_UNIT_LAYERLEVEL" val="1_1_1"/>
  <p:tag name="KSO_WM_TAG_VERSION" val="1.0"/>
  <p:tag name="KSO_WM_BEAUTIFY_FLAG" val="#wm#"/>
  <p:tag name="KSO_WM_UNIT_PRESET_TEXT" val="在此添加标题"/>
  <p:tag name="KSO_WM_UNIT_TEXT_FILL_FORE_SCHEMECOLOR_INDEX_BRIGHTNESS" val="0.15"/>
  <p:tag name="KSO_WM_UNIT_TEXT_FILL_FORE_SCHEMECOLOR_INDEX" val="13"/>
  <p:tag name="KSO_WM_UNIT_TEXT_FILL_TYPE" val="1"/>
  <p:tag name="KSO_WM_UNIT_USESOURCEFORMAT_APPLY" val="1"/>
</p:tagLst>
</file>

<file path=ppt/tags/tag7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3"/>
  <p:tag name="KSO_WM_UNIT_LAYERLEVEL" val="1_1"/>
  <p:tag name="KSO_WM_DIAGRAM_GROUP_CODE" val="l1-1"/>
  <p:tag name="KSO_WM_UNIT_ID" val="diagram20169911_3*l_i*1_3"/>
  <p:tag name="KSO_WM_UNIT_FILL_FORE_SCHEMECOLOR_INDEX" val="14"/>
  <p:tag name="KSO_WM_UNIT_FILL_TYPE" val="1"/>
  <p:tag name="KSO_WM_UNIT_USESOURCEFORMAT_APPLY" val="1"/>
</p:tagLst>
</file>

<file path=ppt/tags/tag7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5"/>
  <p:tag name="KSO_WM_UNIT_LAYERLEVEL" val="1_1"/>
  <p:tag name="KSO_WM_DIAGRAM_GROUP_CODE" val="l1-1"/>
  <p:tag name="KSO_WM_UNIT_ID" val="diagram20169911_3*l_i*1_5"/>
  <p:tag name="KSO_WM_UNIT_FILL_FORE_SCHEMECOLOR_INDEX" val="5"/>
  <p:tag name="KSO_WM_UNIT_FILL_TYPE" val="1"/>
  <p:tag name="KSO_WM_UNIT_LINE_FORE_SCHEMECOLOR_INDEX" val="5"/>
  <p:tag name="KSO_WM_UNIT_LINE_FILL_TYPE" val="2"/>
  <p:tag name="KSO_WM_UNIT_USESOURCEFORMAT_APPLY" val="1"/>
</p:tagLst>
</file>

<file path=ppt/tags/tag7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6"/>
  <p:tag name="KSO_WM_UNIT_LAYERLEVEL" val="1_1"/>
  <p:tag name="KSO_WM_DIAGRAM_GROUP_CODE" val="l1-1"/>
  <p:tag name="KSO_WM_UNIT_ID" val="diagram20169911_3*l_i*1_6"/>
  <p:tag name="KSO_WM_UNIT_FILL_FORE_SCHEMECOLOR_INDEX" val="14"/>
  <p:tag name="KSO_WM_UNIT_FILL_TYPE" val="1"/>
  <p:tag name="KSO_WM_UNIT_LINE_FORE_SCHEMECOLOR_INDEX" val="14"/>
  <p:tag name="KSO_WM_UNIT_LINE_FILL_TYPE" val="2"/>
  <p:tag name="KSO_WM_UNIT_USESOURCEFORMAT_APPLY" val="1"/>
</p:tagLst>
</file>

<file path=ppt/tags/tag7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7"/>
  <p:tag name="KSO_WM_UNIT_LAYERLEVEL" val="1_1"/>
  <p:tag name="KSO_WM_DIAGRAM_GROUP_CODE" val="l1-1"/>
  <p:tag name="KSO_WM_UNIT_ID" val="diagram20169911_3*l_i*1_7"/>
  <p:tag name="KSO_WM_UNIT_FILL_FORE_SCHEMECOLOR_INDEX" val="13"/>
  <p:tag name="KSO_WM_UNIT_FILL_TYPE" val="1"/>
  <p:tag name="KSO_WM_UNIT_LINE_FORE_SCHEMECOLOR_INDEX" val="13"/>
  <p:tag name="KSO_WM_UNIT_LINE_FILL_TYPE" val="2"/>
  <p:tag name="KSO_WM_UNIT_USESOURCEFORMAT_APPLY" val="1"/>
</p:tagLst>
</file>

<file path=ppt/tags/tag7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8"/>
  <p:tag name="KSO_WM_UNIT_LAYERLEVEL" val="1_1"/>
  <p:tag name="KSO_WM_DIAGRAM_GROUP_CODE" val="l1-1"/>
  <p:tag name="KSO_WM_UNIT_ID" val="diagram20169911_3*l_i*1_8"/>
  <p:tag name="KSO_WM_UNIT_FILL_FORE_SCHEMECOLOR_INDEX" val="5"/>
  <p:tag name="KSO_WM_UNIT_FILL_TYPE" val="1"/>
  <p:tag name="KSO_WM_UNIT_LINE_FORE_SCHEMECOLOR_INDEX" val="5"/>
  <p:tag name="KSO_WM_UNIT_LINE_FILL_TYPE" val="2"/>
  <p:tag name="KSO_WM_UNIT_USESOURCEFORMAT_APPLY" val="1"/>
</p:tagLst>
</file>

<file path=ppt/tags/tag7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9"/>
  <p:tag name="KSO_WM_UNIT_LAYERLEVEL" val="1_1"/>
  <p:tag name="KSO_WM_DIAGRAM_GROUP_CODE" val="l1-1"/>
  <p:tag name="KSO_WM_UNIT_ID" val="diagram20169911_3*l_i*1_9"/>
  <p:tag name="KSO_WM_UNIT_FILL_FORE_SCHEMECOLOR_INDEX" val="14"/>
  <p:tag name="KSO_WM_UNIT_FILL_TYPE" val="1"/>
  <p:tag name="KSO_WM_UNIT_LINE_FORE_SCHEMECOLOR_INDEX" val="14"/>
  <p:tag name="KSO_WM_UNIT_LINE_FILL_TYPE" val="2"/>
  <p:tag name="KSO_WM_UNIT_USESOURCEFORMAT_APPLY" val="1"/>
</p:tagLst>
</file>

<file path=ppt/tags/tag7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0"/>
  <p:tag name="KSO_WM_UNIT_LAYERLEVEL" val="1_1"/>
  <p:tag name="KSO_WM_DIAGRAM_GROUP_CODE" val="l1-1"/>
  <p:tag name="KSO_WM_UNIT_ID" val="diagram20169911_3*l_i*1_10"/>
  <p:tag name="KSO_WM_UNIT_FILL_FORE_SCHEMECOLOR_INDEX" val="13"/>
  <p:tag name="KSO_WM_UNIT_FILL_TYPE" val="1"/>
  <p:tag name="KSO_WM_UNIT_LINE_FORE_SCHEMECOLOR_INDEX" val="13"/>
  <p:tag name="KSO_WM_UNIT_LINE_FILL_TYPE" val="2"/>
  <p:tag name="KSO_WM_UNIT_USESOURCEFORMAT_APPLY" val="1"/>
</p:tagLst>
</file>

<file path=ppt/tags/tag7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1"/>
  <p:tag name="KSO_WM_UNIT_LAYERLEVEL" val="1_1"/>
  <p:tag name="KSO_WM_DIAGRAM_GROUP_CODE" val="l1-1"/>
  <p:tag name="KSO_WM_UNIT_ID" val="diagram20169911_3*l_i*1_11"/>
  <p:tag name="KSO_WM_UNIT_FILL_FORE_SCHEMECOLOR_INDEX" val="13"/>
  <p:tag name="KSO_WM_UNIT_FILL_TYPE" val="1"/>
  <p:tag name="KSO_WM_UNIT_LINE_FORE_SCHEMECOLOR_INDEX" val="13"/>
  <p:tag name="KSO_WM_UNIT_LINE_FILL_TYPE" val="2"/>
  <p:tag name="KSO_WM_UNIT_USESOURCEFORMAT_APPLY" val="1"/>
</p:tagLst>
</file>

<file path=ppt/tags/tag7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2"/>
  <p:tag name="KSO_WM_UNIT_LAYERLEVEL" val="1_1"/>
  <p:tag name="KSO_WM_DIAGRAM_GROUP_CODE" val="l1-1"/>
  <p:tag name="KSO_WM_UNIT_ID" val="diagram20169911_3*l_i*1_12"/>
  <p:tag name="KSO_WM_UNIT_FILL_FORE_SCHEMECOLOR_INDEX" val="6"/>
  <p:tag name="KSO_WM_UNIT_FILL_TYPE" val="1"/>
  <p:tag name="KSO_WM_UNIT_USESOURCEFORMAT_APPLY" val="1"/>
</p:tagLst>
</file>

<file path=ppt/tags/tag7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3"/>
  <p:tag name="KSO_WM_UNIT_LAYERLEVEL" val="1_1"/>
  <p:tag name="KSO_WM_DIAGRAM_GROUP_CODE" val="l1-1"/>
  <p:tag name="KSO_WM_UNIT_ID" val="diagram20169911_3*l_i*1_13"/>
  <p:tag name="KSO_WM_UNIT_FILL_FORE_SCHEMECOLOR_INDEX" val="14"/>
  <p:tag name="KSO_WM_UNIT_FILL_TYPE" val="1"/>
  <p:tag name="KSO_WM_UNIT_LINE_FORE_SCHEMECOLOR_INDEX" val="14"/>
  <p:tag name="KSO_WM_UNIT_LINE_FILL_TYPE" val="2"/>
  <p:tag name="KSO_WM_UNIT_USESOURCEFORMAT_APPLY" val="1"/>
</p:tagLst>
</file>

<file path=ppt/tags/tag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06938_3*l_h_a*1_3_1"/>
  <p:tag name="KSO_WM_TEMPLATE_CATEGORY" val="diagram"/>
  <p:tag name="KSO_WM_TEMPLATE_INDEX" val="20206938"/>
  <p:tag name="KSO_WM_UNIT_LAYERLEVEL" val="1_1_1"/>
  <p:tag name="KSO_WM_TAG_VERSION" val="1.0"/>
  <p:tag name="KSO_WM_BEAUTIFY_FLAG" val="#wm#"/>
  <p:tag name="KSO_WM_UNIT_PRESET_TEXT" val="在此添加标题"/>
  <p:tag name="KSO_WM_UNIT_TEXT_FILL_FORE_SCHEMECOLOR_INDEX_BRIGHTNESS" val="0.15"/>
  <p:tag name="KSO_WM_UNIT_TEXT_FILL_FORE_SCHEMECOLOR_INDEX" val="13"/>
  <p:tag name="KSO_WM_UNIT_TEXT_FILL_TYPE" val="1"/>
  <p:tag name="KSO_WM_UNIT_USESOURCEFORMAT_APPLY" val="1"/>
</p:tagLst>
</file>

<file path=ppt/tags/tag8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4"/>
  <p:tag name="KSO_WM_UNIT_LAYERLEVEL" val="1_1"/>
  <p:tag name="KSO_WM_DIAGRAM_GROUP_CODE" val="l1-1"/>
  <p:tag name="KSO_WM_UNIT_ID" val="diagram20169911_3*l_i*1_14"/>
  <p:tag name="KSO_WM_UNIT_FILL_FORE_SCHEMECOLOR_INDEX" val="13"/>
  <p:tag name="KSO_WM_UNIT_FILL_TYPE" val="1"/>
  <p:tag name="KSO_WM_UNIT_LINE_FORE_SCHEMECOLOR_INDEX" val="13"/>
  <p:tag name="KSO_WM_UNIT_LINE_FILL_TYPE" val="2"/>
  <p:tag name="KSO_WM_UNIT_USESOURCEFORMAT_APPLY" val="1"/>
</p:tagLst>
</file>

<file path=ppt/tags/tag8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5"/>
  <p:tag name="KSO_WM_UNIT_LAYERLEVEL" val="1_1"/>
  <p:tag name="KSO_WM_DIAGRAM_GROUP_CODE" val="l1-1"/>
  <p:tag name="KSO_WM_UNIT_ID" val="diagram20169911_3*l_i*1_15"/>
  <p:tag name="KSO_WM_UNIT_FILL_FORE_SCHEMECOLOR_INDEX" val="14"/>
  <p:tag name="KSO_WM_UNIT_FILL_TYPE" val="1"/>
  <p:tag name="KSO_WM_UNIT_LINE_FORE_SCHEMECOLOR_INDEX" val="14"/>
  <p:tag name="KSO_WM_UNIT_LINE_FILL_TYPE" val="2"/>
  <p:tag name="KSO_WM_UNIT_TEXT_FILL_FORE_SCHEMECOLOR_INDEX" val="2"/>
  <p:tag name="KSO_WM_UNIT_TEXT_FILL_TYPE" val="1"/>
  <p:tag name="KSO_WM_UNIT_USESOURCEFORMAT_APPLY" val="1"/>
</p:tagLst>
</file>

<file path=ppt/tags/tag8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6"/>
  <p:tag name="KSO_WM_UNIT_LAYERLEVEL" val="1_1"/>
  <p:tag name="KSO_WM_DIAGRAM_GROUP_CODE" val="l1-1"/>
  <p:tag name="KSO_WM_UNIT_ID" val="diagram20169911_3*l_i*1_16"/>
  <p:tag name="KSO_WM_UNIT_FILL_FORE_SCHEMECOLOR_INDEX" val="6"/>
  <p:tag name="KSO_WM_UNIT_FILL_TYPE" val="1"/>
  <p:tag name="KSO_WM_UNIT_LINE_FORE_SCHEMECOLOR_INDEX" val="6"/>
  <p:tag name="KSO_WM_UNIT_LINE_FILL_TYPE" val="2"/>
  <p:tag name="KSO_WM_UNIT_USESOURCEFORMAT_APPLY" val="1"/>
</p:tagLst>
</file>

<file path=ppt/tags/tag8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7"/>
  <p:tag name="KSO_WM_UNIT_LAYERLEVEL" val="1_1"/>
  <p:tag name="KSO_WM_DIAGRAM_GROUP_CODE" val="l1-1"/>
  <p:tag name="KSO_WM_UNIT_ID" val="diagram20169911_3*l_i*1_17"/>
  <p:tag name="KSO_WM_UNIT_FILL_FORE_SCHEMECOLOR_INDEX" val="14"/>
  <p:tag name="KSO_WM_UNIT_FILL_TYPE" val="1"/>
  <p:tag name="KSO_WM_UNIT_LINE_FORE_SCHEMECOLOR_INDEX" val="14"/>
  <p:tag name="KSO_WM_UNIT_LINE_FILL_TYPE" val="2"/>
  <p:tag name="KSO_WM_UNIT_USESOURCEFORMAT_APPLY" val="1"/>
</p:tagLst>
</file>

<file path=ppt/tags/tag8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20169911"/>
  <p:tag name="KSO_WM_UNIT_TYPE" val="l_i"/>
  <p:tag name="KSO_WM_UNIT_INDEX" val="1_18"/>
  <p:tag name="KSO_WM_UNIT_LAYERLEVEL" val="1_1"/>
  <p:tag name="KSO_WM_DIAGRAM_GROUP_CODE" val="l1-1"/>
  <p:tag name="KSO_WM_UNIT_ID" val="diagram20169911_3*l_i*1_18"/>
  <p:tag name="KSO_WM_UNIT_FILL_FORE_SCHEMECOLOR_INDEX" val="13"/>
  <p:tag name="KSO_WM_UNIT_FILL_TYPE" val="1"/>
  <p:tag name="KSO_WM_UNIT_LINE_FORE_SCHEMECOLOR_INDEX" val="13"/>
  <p:tag name="KSO_WM_UNIT_LINE_FILL_TYPE" val="2"/>
  <p:tag name="KSO_WM_UNIT_TEXT_FILL_FORE_SCHEMECOLOR_INDEX" val="5"/>
  <p:tag name="KSO_WM_UNIT_TEXT_FILL_TYPE" val="1"/>
  <p:tag name="KSO_WM_UNIT_USESOURCEFORMAT_APPLY" val="1"/>
</p:tagLst>
</file>

<file path=ppt/tags/tag85.xml><?xml version="1.0" encoding="utf-8"?>
<p:tagLst xmlns:a="http://schemas.openxmlformats.org/drawingml/2006/main" xmlns:r="http://schemas.openxmlformats.org/officeDocument/2006/relationships" xmlns:p="http://schemas.openxmlformats.org/presentationml/2006/main">
  <p:tag name="KSO_WM_SLIDE_ID" val="diagram20212213_1"/>
  <p:tag name="KSO_WM_TEMPLATE_SUBCATEGORY" val="21"/>
  <p:tag name="KSO_WM_TEMPLATE_MASTER_TYPE" val="0"/>
  <p:tag name="KSO_WM_TEMPLATE_COLOR_TYPE" val="1"/>
  <p:tag name="KSO_WM_SLIDE_ITEM_CNT" val="0"/>
  <p:tag name="KSO_WM_SLIDE_INDEX" val="1"/>
  <p:tag name="KSO_WM_TAG_VERSION" val="1.0"/>
  <p:tag name="KSO_WM_BEAUTIFY_FLAG" val="#wm#"/>
  <p:tag name="KSO_WM_TEMPLATE_CATEGORY" val="diagram"/>
  <p:tag name="KSO_WM_TEMPLATE_INDEX" val="20212213"/>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eecab20a758c1ec0b7089d3"/>
  <p:tag name="KSO_WM_SLIDE_TYPE" val="text"/>
  <p:tag name="KSO_WM_SLIDE_SUBTYPE" val="picTxt"/>
  <p:tag name="KSO_WM_SLIDE_SIZE" val="864*396"/>
  <p:tag name="KSO_WM_SLIDE_POSITION" val="48*72"/>
  <p:tag name="KSO_WM_SLIDE_LAYOUT" val="a_d"/>
  <p:tag name="KSO_WM_SLIDE_LAYOUT_CNT" val="1_2"/>
  <p:tag name="KSO_WM_SLIDE_LAYOUT_INFO" val="{&quot;backgroundInfo&quot;:[{&quot;bottom&quot;:0,&quot;bottomAbs&quot;:false,&quot;left&quot;:0,&quot;leftAbs&quot;:false,&quot;right&quot;:0,&quot;rightAbs&quot;:false,&quot;top&quot;:0,&quot;topAbs&quot;:false,&quot;type&quot;:&quot;general&quot;}],&quot;direction&quot;:1,&quot;id&quot;:&quot;2021-04-01T15:51:50&quot;,&quot;maxSize&quot;:{&quot;size1&quot;:49.999663829803467},&quot;minSize&quot;:{&quot;size1&quot;:36.19966382980347},&quot;normalSize&quot;:{&quot;size1&quot;:37.862163829803457},&quot;subLayout&quot;:[{&quot;id&quot;:&quot;2021-04-01T15:51:50&quot;,&quot;maxSize&quot;:{&quot;size1&quot;:33.299650680528487},&quot;minSize&quot;:{&quot;size1&quot;:24.599650680528484},&quot;normalSize&quot;:{&quot;size1&quot;:33.299465495343306},&quot;subLayout&quot;:[{&quot;id&quot;:&quot;2021-04-01T15:51:50&quot;,&quot;margin&quot;:{&quot;bottom&quot;:0.026000002399086952,&quot;left&quot;:1.6929999589920044,&quot;right&quot;:0.026000002399086952,&quot;top&quot;:2.5399999618530273},&quot;type&quot;:0},{&quot;id&quot;:&quot;2021-04-01T15:51:50&quot;,&quot;margin&quot;:{&quot;bottom&quot;:2.5399999618530273,&quot;left&quot;:1.6929999589920044,&quot;right&quot;:0.026000002399086952,&quot;top&quot;:0.81999999284744263},&quot;type&quot;:0}],&quot;type&quot;:0},{&quot;id&quot;:&quot;2021-04-01T15:51:50&quot;,&quot;margin&quot;:{&quot;bottom&quot;:2.5399999618530273,&quot;left&quot;:1.2439998388290405,&quot;right&quot;:1.6929999589920044,&quot;top&quot;:2.5399999618530273},&quot;type&quot;:0}],&quot;type&quot;:0}"/>
  <p:tag name="KSO_WM_SLIDE_BACKGROUND" val="[&quot;general&quot;]"/>
  <p:tag name="KSO_WM_SLIDE_RATIO" val="1.777778"/>
  <p:tag name="KSO_WM_CHIP_FILLPROP" val="[[{&quot;text_align&quot;:&quot;lb&quot;,&quot;text_direction&quot;:&quot;horizontal&quot;,&quot;support_big_font&quot;:false,&quot;fill_id&quot;:&quot;b7340f5df43247b388bf8111af5beefc&quot;,&quot;fill_align&quot;:&quot;lb&quot;,&quot;chip_types&quot;:[&quot;header&quot;]},{&quot;text_align&quot;:&quot;lt&quot;,&quot;text_direction&quot;:&quot;horizontal&quot;,&quot;support_big_font&quot;:false,&quot;fill_id&quot;:&quot;39e5b8525f65425eb1a46efefc99b092&quot;,&quot;fill_align&quot;:&quot;lt&quot;,&quot;chip_types&quot;:[&quot;text&quot;,&quot;picture&quot;]},{&quot;text_align&quot;:&quot;lm&quot;,&quot;text_direction&quot;:&quot;horizontal&quot;,&quot;support_features&quot;:[&quot;collage&quot;,&quot;carousel&quot;,&quot;creativecrop&quot;],&quot;support_big_font&quot;:false,&quot;fill_id&quot;:&quot;36771e6c83554b7eb13570d10bad3e3b&quot;,&quot;fill_align&quot;:&quot;cm&quot;,&quot;chip_types&quot;:[&quot;diagram&quot;,&quot;pictext&quot;,&quot;text&quot;,&quot;picture&quot;,&quot;chart&quot;,&quot;table&quot;,&quot;video&quot;]}]]"/>
  <p:tag name="KSO_WM_CHIP_DECFILLPROP" val="[]"/>
  <p:tag name="KSO_WM_CHIP_GROUPID" val="5eecab20a758c1ec0b7089d1"/>
  <p:tag name="KSO_WM_SLIDE_BK_DARK_LIGHT" val="2"/>
  <p:tag name="KSO_WM_SLIDE_BACKGROUND_TYPE" val="general"/>
  <p:tag name="KSO_WM_SLIDE_SUPPORT_FEATURE_TYPE" val="0"/>
  <p:tag name="KSO_WM_TEMPLATE_ASSEMBLE_XID" val="60656f824054ed1e2fb80c07"/>
  <p:tag name="KSO_WM_TEMPLATE_ASSEMBLE_GROUPID" val="60656f824054ed1e2fb80c07"/>
</p:tagLst>
</file>

<file path=ppt/tags/tag8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diagram20212213_1*a*1"/>
  <p:tag name="KSO_WM_TEMPLATE_CATEGORY" val="diagram"/>
  <p:tag name="KSO_WM_TEMPLATE_INDEX" val="20212213"/>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b3c3735130f8461f98944d92cabf8c53"/>
  <p:tag name="KSO_WM_CHIP_FILLAREA_FILL_RULE" val="{&quot;fill_align&quot;:&quot;lb&quot;,&quot;fill_mode&quot;:&quot;full&quot;,&quot;sacle_strategy&quot;:&quot;smart&quot;}"/>
  <p:tag name="KSO_WM_ASSEMBLE_CHIP_INDEX" val="d1947d3884f2422a86d7259b2500d6de"/>
  <p:tag name="KSO_WM_UNIT_TEXT_FILL_FORE_SCHEMECOLOR_INDEX_BRIGHTNESS" val="0"/>
  <p:tag name="KSO_WM_UNIT_TEXT_FILL_FORE_SCHEMECOLOR_INDEX" val="13"/>
  <p:tag name="KSO_WM_UNIT_TEXT_FILL_TYPE" val="1"/>
  <p:tag name="KSO_WM_TEMPLATE_ASSEMBLE_XID" val="60656f824054ed1e2fb80c07"/>
  <p:tag name="KSO_WM_TEMPLATE_ASSEMBLE_GROUPID" val="60656f824054ed1e2fb80c07"/>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6508_3*l_h_f*1_1_1"/>
  <p:tag name="KSO_WM_TEMPLATE_CATEGORY" val="diagram"/>
  <p:tag name="KSO_WM_TEMPLATE_INDEX" val="20216508"/>
  <p:tag name="KSO_WM_UNIT_LAYERLEVEL" val="1_1_1"/>
  <p:tag name="KSO_WM_TAG_VERSION" val="1.0"/>
  <p:tag name="KSO_WM_BEAUTIFY_FLAG" val="#wm#"/>
  <p:tag name="KSO_WM_UNIT_SUBTYPE" val="a"/>
  <p:tag name="KSO_WM_UNIT_PRESET_TEXT" val="单击此处添加正文。"/>
  <p:tag name="KSO_WM_UNIT_NOCLEAR" val="0"/>
  <p:tag name="KSO_WM_DIAGRAM_GROUP_CODE" val="l1-1"/>
  <p:tag name="KSO_WM_UNIT_TYPE" val="l_h_f"/>
  <p:tag name="KSO_WM_UNIT_INDEX" val="1_1_1"/>
  <p:tag name="KSO_WM_UNIT_TEXT_FILL_FORE_SCHEMECOLOR_INDEX_BRIGHTNESS" val="0.25"/>
  <p:tag name="KSO_WM_UNIT_TEXT_FILL_FORE_SCHEMECOLOR_INDEX" val="13"/>
  <p:tag name="KSO_WM_UNIT_TEXT_FILL_TYPE" val="1"/>
  <p:tag name="KSO_WM_UNIT_USESOURCEFORMAT_APPLY" val="1"/>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6508_3*l_h_a*1_1_1"/>
  <p:tag name="KSO_WM_TEMPLATE_CATEGORY" val="diagram"/>
  <p:tag name="KSO_WM_TEMPLATE_INDEX" val="20216508"/>
  <p:tag name="KSO_WM_UNIT_LAYERLEVEL" val="1_1_1"/>
  <p:tag name="KSO_WM_TAG_VERSION" val="1.0"/>
  <p:tag name="KSO_WM_BEAUTIFY_FLAG" val="#wm#"/>
  <p:tag name="KSO_WM_UNIT_ISCONTENTSTITLE" val="0"/>
  <p:tag name="KSO_WM_UNIT_ISNUMDGMTITLE" val="0"/>
  <p:tag name="KSO_WM_UNIT_PRESET_TEXT" val="添加标题"/>
  <p:tag name="KSO_WM_UNIT_NOCLEAR" val="0"/>
  <p:tag name="KSO_WM_DIAGRAM_GROUP_CODE" val="l1-1"/>
  <p:tag name="KSO_WM_UNIT_TYPE" val="l_h_a"/>
  <p:tag name="KSO_WM_UNIT_INDEX" val="1_1_1"/>
  <p:tag name="KSO_WM_UNIT_TEXT_FILL_FORE_SCHEMECOLOR_INDEX_BRIGHTNESS" val="0.25"/>
  <p:tag name="KSO_WM_UNIT_TEXT_FILL_FORE_SCHEMECOLOR_INDEX" val="13"/>
  <p:tag name="KSO_WM_UNIT_TEXT_FILL_TYPE" val="1"/>
  <p:tag name="KSO_WM_UNIT_USESOURCEFORMAT_APPLY" val="1"/>
</p:tagLst>
</file>

<file path=ppt/tags/tag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6508_3*l_h_i*1_1_1"/>
  <p:tag name="KSO_WM_TEMPLATE_CATEGORY" val="diagram"/>
  <p:tag name="KSO_WM_TEMPLATE_INDEX" val="20216508"/>
  <p:tag name="KSO_WM_UNIT_LAYERLEVEL" val="1_1_1"/>
  <p:tag name="KSO_WM_TAG_VERSION" val="1.0"/>
  <p:tag name="KSO_WM_BEAUTIFY_FLAG" val="#wm#"/>
  <p:tag name="KSO_WM_DIAGRAM_GROUP_CODE" val="l1-1"/>
  <p:tag name="KSO_WM_UNIT_TYPE" val="l_h_i"/>
  <p:tag name="KSO_WM_UNIT_INDEX" val="1_1_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00191_3*m_h_i*1_2_1"/>
  <p:tag name="KSO_WM_TEMPLATE_CATEGORY" val="diagram"/>
  <p:tag name="KSO_WM_TEMPLATE_INDEX" val="20200191"/>
  <p:tag name="KSO_WM_UNIT_LAYERLEVEL" val="1_1_1"/>
  <p:tag name="KSO_WM_TAG_VERSION" val="1.0"/>
  <p:tag name="KSO_WM_BEAUTIFY_FLAG" val="#wm#"/>
  <p:tag name="KSO_WM_UNIT_FILL_FORE_SCHEMECOLOR_INDEX" val="6"/>
  <p:tag name="KSO_WM_UNIT_FILL_TYPE" val="1"/>
  <p:tag name="KSO_WM_UNIT_TEXT_FILL_FORE_SCHEMECOLOR_INDEX" val="2"/>
  <p:tag name="KSO_WM_UNIT_TEXT_FILL_TYPE" val="1"/>
  <p:tag name="KSO_WM_UNIT_USESOURCEFORMAT_APPLY" val="1"/>
</p:tagLst>
</file>

<file path=ppt/tags/tag90.xml><?xml version="1.0" encoding="utf-8"?>
<p:tagLst xmlns:a="http://schemas.openxmlformats.org/drawingml/2006/main" xmlns:r="http://schemas.openxmlformats.org/officeDocument/2006/relationships" xmlns:p="http://schemas.openxmlformats.org/presentationml/2006/main">
  <p:tag name="KSO_WM_SLIDE_ID" val="diagram20212213_1"/>
  <p:tag name="KSO_WM_TEMPLATE_SUBCATEGORY" val="21"/>
  <p:tag name="KSO_WM_TEMPLATE_MASTER_TYPE" val="0"/>
  <p:tag name="KSO_WM_TEMPLATE_COLOR_TYPE" val="1"/>
  <p:tag name="KSO_WM_SLIDE_ITEM_CNT" val="0"/>
  <p:tag name="KSO_WM_SLIDE_INDEX" val="1"/>
  <p:tag name="KSO_WM_TAG_VERSION" val="1.0"/>
  <p:tag name="KSO_WM_BEAUTIFY_FLAG" val="#wm#"/>
  <p:tag name="KSO_WM_TEMPLATE_CATEGORY" val="diagram"/>
  <p:tag name="KSO_WM_TEMPLATE_INDEX" val="20212213"/>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eecab20a758c1ec0b7089d3"/>
  <p:tag name="KSO_WM_SLIDE_TYPE" val="text"/>
  <p:tag name="KSO_WM_SLIDE_SUBTYPE" val="picTxt"/>
  <p:tag name="KSO_WM_SLIDE_SIZE" val="864*396"/>
  <p:tag name="KSO_WM_SLIDE_POSITION" val="48*72"/>
  <p:tag name="KSO_WM_SLIDE_LAYOUT" val="a_d"/>
  <p:tag name="KSO_WM_SLIDE_LAYOUT_CNT" val="1_2"/>
  <p:tag name="KSO_WM_SLIDE_LAYOUT_INFO" val="{&quot;backgroundInfo&quot;:[{&quot;bottom&quot;:0,&quot;bottomAbs&quot;:false,&quot;left&quot;:0,&quot;leftAbs&quot;:false,&quot;right&quot;:0,&quot;rightAbs&quot;:false,&quot;top&quot;:0,&quot;topAbs&quot;:false,&quot;type&quot;:&quot;general&quot;}],&quot;direction&quot;:1,&quot;id&quot;:&quot;2021-04-01T15:51:50&quot;,&quot;maxSize&quot;:{&quot;size1&quot;:49.999663829803467},&quot;minSize&quot;:{&quot;size1&quot;:36.19966382980347},&quot;normalSize&quot;:{&quot;size1&quot;:37.862163829803457},&quot;subLayout&quot;:[{&quot;id&quot;:&quot;2021-04-01T15:51:50&quot;,&quot;maxSize&quot;:{&quot;size1&quot;:33.299650680528487},&quot;minSize&quot;:{&quot;size1&quot;:24.599650680528484},&quot;normalSize&quot;:{&quot;size1&quot;:33.299465495343306},&quot;subLayout&quot;:[{&quot;id&quot;:&quot;2021-04-01T15:51:50&quot;,&quot;margin&quot;:{&quot;bottom&quot;:0.026000002399086952,&quot;left&quot;:1.6929999589920044,&quot;right&quot;:0.026000002399086952,&quot;top&quot;:2.5399999618530273},&quot;type&quot;:0},{&quot;id&quot;:&quot;2021-04-01T15:51:50&quot;,&quot;margin&quot;:{&quot;bottom&quot;:2.5399999618530273,&quot;left&quot;:1.6929999589920044,&quot;right&quot;:0.026000002399086952,&quot;top&quot;:0.81999999284744263},&quot;type&quot;:0}],&quot;type&quot;:0},{&quot;id&quot;:&quot;2021-04-01T15:51:50&quot;,&quot;margin&quot;:{&quot;bottom&quot;:2.5399999618530273,&quot;left&quot;:1.2439998388290405,&quot;right&quot;:1.6929999589920044,&quot;top&quot;:2.5399999618530273},&quot;type&quot;:0}],&quot;type&quot;:0}"/>
  <p:tag name="KSO_WM_SLIDE_BACKGROUND" val="[&quot;general&quot;]"/>
  <p:tag name="KSO_WM_SLIDE_RATIO" val="1.777778"/>
  <p:tag name="KSO_WM_CHIP_FILLPROP" val="[[{&quot;text_align&quot;:&quot;lb&quot;,&quot;text_direction&quot;:&quot;horizontal&quot;,&quot;support_big_font&quot;:false,&quot;fill_id&quot;:&quot;b7340f5df43247b388bf8111af5beefc&quot;,&quot;fill_align&quot;:&quot;lb&quot;,&quot;chip_types&quot;:[&quot;header&quot;]},{&quot;text_align&quot;:&quot;lt&quot;,&quot;text_direction&quot;:&quot;horizontal&quot;,&quot;support_big_font&quot;:false,&quot;fill_id&quot;:&quot;39e5b8525f65425eb1a46efefc99b092&quot;,&quot;fill_align&quot;:&quot;lt&quot;,&quot;chip_types&quot;:[&quot;text&quot;,&quot;picture&quot;]},{&quot;text_align&quot;:&quot;lm&quot;,&quot;text_direction&quot;:&quot;horizontal&quot;,&quot;support_features&quot;:[&quot;collage&quot;,&quot;carousel&quot;,&quot;creativecrop&quot;],&quot;support_big_font&quot;:false,&quot;fill_id&quot;:&quot;36771e6c83554b7eb13570d10bad3e3b&quot;,&quot;fill_align&quot;:&quot;cm&quot;,&quot;chip_types&quot;:[&quot;diagram&quot;,&quot;pictext&quot;,&quot;text&quot;,&quot;picture&quot;,&quot;chart&quot;,&quot;table&quot;,&quot;video&quot;]}]]"/>
  <p:tag name="KSO_WM_CHIP_DECFILLPROP" val="[]"/>
  <p:tag name="KSO_WM_CHIP_GROUPID" val="5eecab20a758c1ec0b7089d1"/>
  <p:tag name="KSO_WM_SLIDE_BK_DARK_LIGHT" val="2"/>
  <p:tag name="KSO_WM_SLIDE_BACKGROUND_TYPE" val="general"/>
  <p:tag name="KSO_WM_SLIDE_SUPPORT_FEATURE_TYPE" val="0"/>
  <p:tag name="KSO_WM_TEMPLATE_ASSEMBLE_XID" val="60656f824054ed1e2fb80c07"/>
  <p:tag name="KSO_WM_TEMPLATE_ASSEMBLE_GROUPID" val="60656f824054ed1e2fb80c07"/>
</p:tagLst>
</file>

<file path=ppt/tags/tag9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diagram20212213_1*a*1"/>
  <p:tag name="KSO_WM_TEMPLATE_CATEGORY" val="diagram"/>
  <p:tag name="KSO_WM_TEMPLATE_INDEX" val="20212213"/>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b3c3735130f8461f98944d92cabf8c53"/>
  <p:tag name="KSO_WM_CHIP_FILLAREA_FILL_RULE" val="{&quot;fill_align&quot;:&quot;lb&quot;,&quot;fill_mode&quot;:&quot;full&quot;,&quot;sacle_strategy&quot;:&quot;smart&quot;}"/>
  <p:tag name="KSO_WM_ASSEMBLE_CHIP_INDEX" val="d1947d3884f2422a86d7259b2500d6de"/>
  <p:tag name="KSO_WM_UNIT_TEXT_FILL_FORE_SCHEMECOLOR_INDEX_BRIGHTNESS" val="0"/>
  <p:tag name="KSO_WM_UNIT_TEXT_FILL_FORE_SCHEMECOLOR_INDEX" val="13"/>
  <p:tag name="KSO_WM_UNIT_TEXT_FILL_TYPE" val="1"/>
  <p:tag name="KSO_WM_TEMPLATE_ASSEMBLE_XID" val="60656f824054ed1e2fb80c07"/>
  <p:tag name="KSO_WM_TEMPLATE_ASSEMBLE_GROUPID" val="60656f824054ed1e2fb80c07"/>
</p:tagLst>
</file>

<file path=ppt/tags/tag92.xml><?xml version="1.0" encoding="utf-8"?>
<p:tagLst xmlns:a="http://schemas.openxmlformats.org/drawingml/2006/main" xmlns:r="http://schemas.openxmlformats.org/officeDocument/2006/relationships" xmlns:p="http://schemas.openxmlformats.org/presentationml/2006/main">
  <p:tag name="KSO_WM_SLIDE_ID" val="diagram20212213_1"/>
  <p:tag name="KSO_WM_TEMPLATE_SUBCATEGORY" val="21"/>
  <p:tag name="KSO_WM_TEMPLATE_MASTER_TYPE" val="0"/>
  <p:tag name="KSO_WM_TEMPLATE_COLOR_TYPE" val="1"/>
  <p:tag name="KSO_WM_SLIDE_ITEM_CNT" val="0"/>
  <p:tag name="KSO_WM_SLIDE_INDEX" val="1"/>
  <p:tag name="KSO_WM_TAG_VERSION" val="1.0"/>
  <p:tag name="KSO_WM_BEAUTIFY_FLAG" val="#wm#"/>
  <p:tag name="KSO_WM_TEMPLATE_CATEGORY" val="diagram"/>
  <p:tag name="KSO_WM_TEMPLATE_INDEX" val="20212213"/>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eecab20a758c1ec0b7089d3"/>
  <p:tag name="KSO_WM_SLIDE_TYPE" val="text"/>
  <p:tag name="KSO_WM_SLIDE_SUBTYPE" val="picTxt"/>
  <p:tag name="KSO_WM_SLIDE_SIZE" val="864*396"/>
  <p:tag name="KSO_WM_SLIDE_POSITION" val="48*72"/>
  <p:tag name="KSO_WM_SLIDE_LAYOUT" val="a_d"/>
  <p:tag name="KSO_WM_SLIDE_LAYOUT_CNT" val="1_2"/>
  <p:tag name="KSO_WM_SLIDE_LAYOUT_INFO" val="{&quot;backgroundInfo&quot;:[{&quot;bottom&quot;:0,&quot;bottomAbs&quot;:false,&quot;left&quot;:0,&quot;leftAbs&quot;:false,&quot;right&quot;:0,&quot;rightAbs&quot;:false,&quot;top&quot;:0,&quot;topAbs&quot;:false,&quot;type&quot;:&quot;general&quot;}],&quot;direction&quot;:1,&quot;id&quot;:&quot;2021-04-01T15:51:50&quot;,&quot;maxSize&quot;:{&quot;size1&quot;:49.999663829803467},&quot;minSize&quot;:{&quot;size1&quot;:36.19966382980347},&quot;normalSize&quot;:{&quot;size1&quot;:37.862163829803457},&quot;subLayout&quot;:[{&quot;id&quot;:&quot;2021-04-01T15:51:50&quot;,&quot;maxSize&quot;:{&quot;size1&quot;:33.299650680528487},&quot;minSize&quot;:{&quot;size1&quot;:24.599650680528484},&quot;normalSize&quot;:{&quot;size1&quot;:33.299465495343306},&quot;subLayout&quot;:[{&quot;id&quot;:&quot;2021-04-01T15:51:50&quot;,&quot;margin&quot;:{&quot;bottom&quot;:0.026000002399086952,&quot;left&quot;:1.6929999589920044,&quot;right&quot;:0.026000002399086952,&quot;top&quot;:2.5399999618530273},&quot;type&quot;:0},{&quot;id&quot;:&quot;2021-04-01T15:51:50&quot;,&quot;margin&quot;:{&quot;bottom&quot;:2.5399999618530273,&quot;left&quot;:1.6929999589920044,&quot;right&quot;:0.026000002399086952,&quot;top&quot;:0.81999999284744263},&quot;type&quot;:0}],&quot;type&quot;:0},{&quot;id&quot;:&quot;2021-04-01T15:51:50&quot;,&quot;margin&quot;:{&quot;bottom&quot;:2.5399999618530273,&quot;left&quot;:1.2439998388290405,&quot;right&quot;:1.6929999589920044,&quot;top&quot;:2.5399999618530273},&quot;type&quot;:0}],&quot;type&quot;:0}"/>
  <p:tag name="KSO_WM_SLIDE_BACKGROUND" val="[&quot;general&quot;]"/>
  <p:tag name="KSO_WM_SLIDE_RATIO" val="1.777778"/>
  <p:tag name="KSO_WM_CHIP_FILLPROP" val="[[{&quot;text_align&quot;:&quot;lb&quot;,&quot;text_direction&quot;:&quot;horizontal&quot;,&quot;support_big_font&quot;:false,&quot;fill_id&quot;:&quot;b7340f5df43247b388bf8111af5beefc&quot;,&quot;fill_align&quot;:&quot;lb&quot;,&quot;chip_types&quot;:[&quot;header&quot;]},{&quot;text_align&quot;:&quot;lt&quot;,&quot;text_direction&quot;:&quot;horizontal&quot;,&quot;support_big_font&quot;:false,&quot;fill_id&quot;:&quot;39e5b8525f65425eb1a46efefc99b092&quot;,&quot;fill_align&quot;:&quot;lt&quot;,&quot;chip_types&quot;:[&quot;text&quot;,&quot;picture&quot;]},{&quot;text_align&quot;:&quot;lm&quot;,&quot;text_direction&quot;:&quot;horizontal&quot;,&quot;support_features&quot;:[&quot;collage&quot;,&quot;carousel&quot;,&quot;creativecrop&quot;],&quot;support_big_font&quot;:false,&quot;fill_id&quot;:&quot;36771e6c83554b7eb13570d10bad3e3b&quot;,&quot;fill_align&quot;:&quot;cm&quot;,&quot;chip_types&quot;:[&quot;diagram&quot;,&quot;pictext&quot;,&quot;text&quot;,&quot;picture&quot;,&quot;chart&quot;,&quot;table&quot;,&quot;video&quot;]}]]"/>
  <p:tag name="KSO_WM_CHIP_DECFILLPROP" val="[]"/>
  <p:tag name="KSO_WM_CHIP_GROUPID" val="5eecab20a758c1ec0b7089d1"/>
  <p:tag name="KSO_WM_SLIDE_BK_DARK_LIGHT" val="2"/>
  <p:tag name="KSO_WM_SLIDE_BACKGROUND_TYPE" val="general"/>
  <p:tag name="KSO_WM_SLIDE_SUPPORT_FEATURE_TYPE" val="0"/>
  <p:tag name="KSO_WM_TEMPLATE_ASSEMBLE_XID" val="60656f824054ed1e2fb80c07"/>
  <p:tag name="KSO_WM_TEMPLATE_ASSEMBLE_GROUPID" val="60656f824054ed1e2fb80c07"/>
</p:tagLst>
</file>

<file path=ppt/tags/tag9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diagram20212213_1*a*1"/>
  <p:tag name="KSO_WM_TEMPLATE_CATEGORY" val="diagram"/>
  <p:tag name="KSO_WM_TEMPLATE_INDEX" val="20212213"/>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b3c3735130f8461f98944d92cabf8c53"/>
  <p:tag name="KSO_WM_CHIP_FILLAREA_FILL_RULE" val="{&quot;fill_align&quot;:&quot;lb&quot;,&quot;fill_mode&quot;:&quot;full&quot;,&quot;sacle_strategy&quot;:&quot;smart&quot;}"/>
  <p:tag name="KSO_WM_ASSEMBLE_CHIP_INDEX" val="d1947d3884f2422a86d7259b2500d6de"/>
  <p:tag name="KSO_WM_UNIT_TEXT_FILL_FORE_SCHEMECOLOR_INDEX_BRIGHTNESS" val="0"/>
  <p:tag name="KSO_WM_UNIT_TEXT_FILL_FORE_SCHEMECOLOR_INDEX" val="13"/>
  <p:tag name="KSO_WM_UNIT_TEXT_FILL_TYPE" val="1"/>
  <p:tag name="KSO_WM_TEMPLATE_ASSEMBLE_XID" val="60656f824054ed1e2fb80c07"/>
  <p:tag name="KSO_WM_TEMPLATE_ASSEMBLE_GROUPID" val="60656f824054ed1e2fb80c07"/>
</p:tagLst>
</file>

<file path=ppt/tags/tag94.xml><?xml version="1.0" encoding="utf-8"?>
<p:tagLst xmlns:a="http://schemas.openxmlformats.org/drawingml/2006/main" xmlns:r="http://schemas.openxmlformats.org/officeDocument/2006/relationships" xmlns:p="http://schemas.openxmlformats.org/presentationml/2006/main">
  <p:tag name="KSO_WM_SLIDE_ID" val="diagram20212213_1"/>
  <p:tag name="KSO_WM_TEMPLATE_SUBCATEGORY" val="21"/>
  <p:tag name="KSO_WM_TEMPLATE_MASTER_TYPE" val="0"/>
  <p:tag name="KSO_WM_TEMPLATE_COLOR_TYPE" val="1"/>
  <p:tag name="KSO_WM_SLIDE_ITEM_CNT" val="0"/>
  <p:tag name="KSO_WM_SLIDE_INDEX" val="1"/>
  <p:tag name="KSO_WM_TAG_VERSION" val="1.0"/>
  <p:tag name="KSO_WM_BEAUTIFY_FLAG" val="#wm#"/>
  <p:tag name="KSO_WM_TEMPLATE_CATEGORY" val="diagram"/>
  <p:tag name="KSO_WM_TEMPLATE_INDEX" val="20212213"/>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eecab20a758c1ec0b7089d3"/>
  <p:tag name="KSO_WM_SLIDE_TYPE" val="text"/>
  <p:tag name="KSO_WM_SLIDE_SUBTYPE" val="picTxt"/>
  <p:tag name="KSO_WM_SLIDE_SIZE" val="864*396"/>
  <p:tag name="KSO_WM_SLIDE_POSITION" val="48*72"/>
  <p:tag name="KSO_WM_SLIDE_LAYOUT" val="a_d"/>
  <p:tag name="KSO_WM_SLIDE_LAYOUT_CNT" val="1_2"/>
  <p:tag name="KSO_WM_SLIDE_LAYOUT_INFO" val="{&quot;backgroundInfo&quot;:[{&quot;bottom&quot;:0,&quot;bottomAbs&quot;:false,&quot;left&quot;:0,&quot;leftAbs&quot;:false,&quot;right&quot;:0,&quot;rightAbs&quot;:false,&quot;top&quot;:0,&quot;topAbs&quot;:false,&quot;type&quot;:&quot;general&quot;}],&quot;direction&quot;:1,&quot;id&quot;:&quot;2021-04-01T15:51:50&quot;,&quot;maxSize&quot;:{&quot;size1&quot;:49.999663829803467},&quot;minSize&quot;:{&quot;size1&quot;:36.19966382980347},&quot;normalSize&quot;:{&quot;size1&quot;:37.862163829803457},&quot;subLayout&quot;:[{&quot;id&quot;:&quot;2021-04-01T15:51:50&quot;,&quot;maxSize&quot;:{&quot;size1&quot;:33.299650680528487},&quot;minSize&quot;:{&quot;size1&quot;:24.599650680528484},&quot;normalSize&quot;:{&quot;size1&quot;:33.299465495343306},&quot;subLayout&quot;:[{&quot;id&quot;:&quot;2021-04-01T15:51:50&quot;,&quot;margin&quot;:{&quot;bottom&quot;:0.026000002399086952,&quot;left&quot;:1.6929999589920044,&quot;right&quot;:0.026000002399086952,&quot;top&quot;:2.5399999618530273},&quot;type&quot;:0},{&quot;id&quot;:&quot;2021-04-01T15:51:50&quot;,&quot;margin&quot;:{&quot;bottom&quot;:2.5399999618530273,&quot;left&quot;:1.6929999589920044,&quot;right&quot;:0.026000002399086952,&quot;top&quot;:0.81999999284744263},&quot;type&quot;:0}],&quot;type&quot;:0},{&quot;id&quot;:&quot;2021-04-01T15:51:50&quot;,&quot;margin&quot;:{&quot;bottom&quot;:2.5399999618530273,&quot;left&quot;:1.2439998388290405,&quot;right&quot;:1.6929999589920044,&quot;top&quot;:2.5399999618530273},&quot;type&quot;:0}],&quot;type&quot;:0}"/>
  <p:tag name="KSO_WM_SLIDE_BACKGROUND" val="[&quot;general&quot;]"/>
  <p:tag name="KSO_WM_SLIDE_RATIO" val="1.777778"/>
  <p:tag name="KSO_WM_CHIP_FILLPROP" val="[[{&quot;text_align&quot;:&quot;lb&quot;,&quot;text_direction&quot;:&quot;horizontal&quot;,&quot;support_big_font&quot;:false,&quot;fill_id&quot;:&quot;b7340f5df43247b388bf8111af5beefc&quot;,&quot;fill_align&quot;:&quot;lb&quot;,&quot;chip_types&quot;:[&quot;header&quot;]},{&quot;text_align&quot;:&quot;lt&quot;,&quot;text_direction&quot;:&quot;horizontal&quot;,&quot;support_big_font&quot;:false,&quot;fill_id&quot;:&quot;39e5b8525f65425eb1a46efefc99b092&quot;,&quot;fill_align&quot;:&quot;lt&quot;,&quot;chip_types&quot;:[&quot;text&quot;,&quot;picture&quot;]},{&quot;text_align&quot;:&quot;lm&quot;,&quot;text_direction&quot;:&quot;horizontal&quot;,&quot;support_features&quot;:[&quot;collage&quot;,&quot;carousel&quot;,&quot;creativecrop&quot;],&quot;support_big_font&quot;:false,&quot;fill_id&quot;:&quot;36771e6c83554b7eb13570d10bad3e3b&quot;,&quot;fill_align&quot;:&quot;cm&quot;,&quot;chip_types&quot;:[&quot;diagram&quot;,&quot;pictext&quot;,&quot;text&quot;,&quot;picture&quot;,&quot;chart&quot;,&quot;table&quot;,&quot;video&quot;]}]]"/>
  <p:tag name="KSO_WM_CHIP_DECFILLPROP" val="[]"/>
  <p:tag name="KSO_WM_CHIP_GROUPID" val="5eecab20a758c1ec0b7089d1"/>
  <p:tag name="KSO_WM_SLIDE_BK_DARK_LIGHT" val="2"/>
  <p:tag name="KSO_WM_SLIDE_BACKGROUND_TYPE" val="general"/>
  <p:tag name="KSO_WM_SLIDE_SUPPORT_FEATURE_TYPE" val="0"/>
  <p:tag name="KSO_WM_TEMPLATE_ASSEMBLE_XID" val="60656f824054ed1e2fb80c07"/>
  <p:tag name="KSO_WM_TEMPLATE_ASSEMBLE_GROUPID" val="60656f824054ed1e2fb80c07"/>
</p:tagLst>
</file>

<file path=ppt/tags/tag9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diagram20212213_1*a*1"/>
  <p:tag name="KSO_WM_TEMPLATE_CATEGORY" val="diagram"/>
  <p:tag name="KSO_WM_TEMPLATE_INDEX" val="20212213"/>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b3c3735130f8461f98944d92cabf8c53"/>
  <p:tag name="KSO_WM_CHIP_FILLAREA_FILL_RULE" val="{&quot;fill_align&quot;:&quot;lb&quot;,&quot;fill_mode&quot;:&quot;full&quot;,&quot;sacle_strategy&quot;:&quot;smart&quot;}"/>
  <p:tag name="KSO_WM_ASSEMBLE_CHIP_INDEX" val="d1947d3884f2422a86d7259b2500d6de"/>
  <p:tag name="KSO_WM_UNIT_TEXT_FILL_FORE_SCHEMECOLOR_INDEX_BRIGHTNESS" val="0"/>
  <p:tag name="KSO_WM_UNIT_TEXT_FILL_FORE_SCHEMECOLOR_INDEX" val="13"/>
  <p:tag name="KSO_WM_UNIT_TEXT_FILL_TYPE" val="1"/>
  <p:tag name="KSO_WM_TEMPLATE_ASSEMBLE_XID" val="60656f824054ed1e2fb80c07"/>
  <p:tag name="KSO_WM_TEMPLATE_ASSEMBLE_GROUPID" val="60656f824054ed1e2fb80c07"/>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6508_3*l_h_f*1_1_1"/>
  <p:tag name="KSO_WM_TEMPLATE_CATEGORY" val="diagram"/>
  <p:tag name="KSO_WM_TEMPLATE_INDEX" val="20216508"/>
  <p:tag name="KSO_WM_UNIT_LAYERLEVEL" val="1_1_1"/>
  <p:tag name="KSO_WM_TAG_VERSION" val="1.0"/>
  <p:tag name="KSO_WM_BEAUTIFY_FLAG" val="#wm#"/>
  <p:tag name="KSO_WM_UNIT_SUBTYPE" val="a"/>
  <p:tag name="KSO_WM_UNIT_PRESET_TEXT" val="单击此处添加正文。"/>
  <p:tag name="KSO_WM_UNIT_NOCLEAR" val="0"/>
  <p:tag name="KSO_WM_DIAGRAM_GROUP_CODE" val="l1-1"/>
  <p:tag name="KSO_WM_UNIT_TYPE" val="l_h_f"/>
  <p:tag name="KSO_WM_UNIT_INDEX" val="1_1_1"/>
  <p:tag name="KSO_WM_UNIT_TEXT_FILL_FORE_SCHEMECOLOR_INDEX_BRIGHTNESS" val="0.25"/>
  <p:tag name="KSO_WM_UNIT_TEXT_FILL_FORE_SCHEMECOLOR_INDEX" val="13"/>
  <p:tag name="KSO_WM_UNIT_TEXT_FILL_TYPE" val="1"/>
  <p:tag name="KSO_WM_UNIT_USESOURCEFORMAT_APPLY" val="1"/>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6508_3*l_h_a*1_1_1"/>
  <p:tag name="KSO_WM_TEMPLATE_CATEGORY" val="diagram"/>
  <p:tag name="KSO_WM_TEMPLATE_INDEX" val="20216508"/>
  <p:tag name="KSO_WM_UNIT_LAYERLEVEL" val="1_1_1"/>
  <p:tag name="KSO_WM_TAG_VERSION" val="1.0"/>
  <p:tag name="KSO_WM_BEAUTIFY_FLAG" val="#wm#"/>
  <p:tag name="KSO_WM_UNIT_ISCONTENTSTITLE" val="0"/>
  <p:tag name="KSO_WM_UNIT_ISNUMDGMTITLE" val="0"/>
  <p:tag name="KSO_WM_UNIT_PRESET_TEXT" val="添加标题"/>
  <p:tag name="KSO_WM_UNIT_NOCLEAR" val="0"/>
  <p:tag name="KSO_WM_DIAGRAM_GROUP_CODE" val="l1-1"/>
  <p:tag name="KSO_WM_UNIT_TYPE" val="l_h_a"/>
  <p:tag name="KSO_WM_UNIT_INDEX" val="1_1_1"/>
  <p:tag name="KSO_WM_UNIT_TEXT_FILL_FORE_SCHEMECOLOR_INDEX_BRIGHTNESS" val="0.25"/>
  <p:tag name="KSO_WM_UNIT_TEXT_FILL_FORE_SCHEMECOLOR_INDEX" val="13"/>
  <p:tag name="KSO_WM_UNIT_TEXT_FILL_TYPE" val="1"/>
  <p:tag name="KSO_WM_UNIT_USESOURCEFORMAT_APPLY" val="1"/>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6508_3*l_h_i*1_1_1"/>
  <p:tag name="KSO_WM_TEMPLATE_CATEGORY" val="diagram"/>
  <p:tag name="KSO_WM_TEMPLATE_INDEX" val="20216508"/>
  <p:tag name="KSO_WM_UNIT_LAYERLEVEL" val="1_1_1"/>
  <p:tag name="KSO_WM_TAG_VERSION" val="1.0"/>
  <p:tag name="KSO_WM_BEAUTIFY_FLAG" val="#wm#"/>
  <p:tag name="KSO_WM_DIAGRAM_GROUP_CODE" val="l1-1"/>
  <p:tag name="KSO_WM_UNIT_TYPE" val="l_h_i"/>
  <p:tag name="KSO_WM_UNIT_INDEX" val="1_1_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99.xml><?xml version="1.0" encoding="utf-8"?>
<p:tagLst xmlns:a="http://schemas.openxmlformats.org/drawingml/2006/main" xmlns:r="http://schemas.openxmlformats.org/officeDocument/2006/relationships" xmlns:p="http://schemas.openxmlformats.org/presentationml/2006/main">
  <p:tag name="KSO_WM_SLIDE_ID" val="diagram20212213_1"/>
  <p:tag name="KSO_WM_TEMPLATE_SUBCATEGORY" val="21"/>
  <p:tag name="KSO_WM_TEMPLATE_MASTER_TYPE" val="0"/>
  <p:tag name="KSO_WM_TEMPLATE_COLOR_TYPE" val="1"/>
  <p:tag name="KSO_WM_SLIDE_ITEM_CNT" val="0"/>
  <p:tag name="KSO_WM_SLIDE_INDEX" val="1"/>
  <p:tag name="KSO_WM_TAG_VERSION" val="1.0"/>
  <p:tag name="KSO_WM_BEAUTIFY_FLAG" val="#wm#"/>
  <p:tag name="KSO_WM_TEMPLATE_CATEGORY" val="diagram"/>
  <p:tag name="KSO_WM_TEMPLATE_INDEX" val="20212213"/>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eecab20a758c1ec0b7089d3"/>
  <p:tag name="KSO_WM_SLIDE_TYPE" val="text"/>
  <p:tag name="KSO_WM_SLIDE_SUBTYPE" val="picTxt"/>
  <p:tag name="KSO_WM_SLIDE_SIZE" val="864*396"/>
  <p:tag name="KSO_WM_SLIDE_POSITION" val="48*72"/>
  <p:tag name="KSO_WM_SLIDE_LAYOUT" val="a_d"/>
  <p:tag name="KSO_WM_SLIDE_LAYOUT_CNT" val="1_2"/>
  <p:tag name="KSO_WM_SLIDE_LAYOUT_INFO" val="{&quot;backgroundInfo&quot;:[{&quot;bottom&quot;:0,&quot;bottomAbs&quot;:false,&quot;left&quot;:0,&quot;leftAbs&quot;:false,&quot;right&quot;:0,&quot;rightAbs&quot;:false,&quot;top&quot;:0,&quot;topAbs&quot;:false,&quot;type&quot;:&quot;general&quot;}],&quot;direction&quot;:1,&quot;id&quot;:&quot;2021-04-01T15:51:50&quot;,&quot;maxSize&quot;:{&quot;size1&quot;:49.999663829803467},&quot;minSize&quot;:{&quot;size1&quot;:36.19966382980347},&quot;normalSize&quot;:{&quot;size1&quot;:37.862163829803457},&quot;subLayout&quot;:[{&quot;id&quot;:&quot;2021-04-01T15:51:50&quot;,&quot;maxSize&quot;:{&quot;size1&quot;:33.299650680528487},&quot;minSize&quot;:{&quot;size1&quot;:24.599650680528484},&quot;normalSize&quot;:{&quot;size1&quot;:33.299465495343306},&quot;subLayout&quot;:[{&quot;id&quot;:&quot;2021-04-01T15:51:50&quot;,&quot;margin&quot;:{&quot;bottom&quot;:0.026000002399086952,&quot;left&quot;:1.6929999589920044,&quot;right&quot;:0.026000002399086952,&quot;top&quot;:2.5399999618530273},&quot;type&quot;:0},{&quot;id&quot;:&quot;2021-04-01T15:51:50&quot;,&quot;margin&quot;:{&quot;bottom&quot;:2.5399999618530273,&quot;left&quot;:1.6929999589920044,&quot;right&quot;:0.026000002399086952,&quot;top&quot;:0.81999999284744263},&quot;type&quot;:0}],&quot;type&quot;:0},{&quot;id&quot;:&quot;2021-04-01T15:51:50&quot;,&quot;margin&quot;:{&quot;bottom&quot;:2.5399999618530273,&quot;left&quot;:1.2439998388290405,&quot;right&quot;:1.6929999589920044,&quot;top&quot;:2.5399999618530273},&quot;type&quot;:0}],&quot;type&quot;:0}"/>
  <p:tag name="KSO_WM_SLIDE_BACKGROUND" val="[&quot;general&quot;]"/>
  <p:tag name="KSO_WM_SLIDE_RATIO" val="1.777778"/>
  <p:tag name="KSO_WM_CHIP_FILLPROP" val="[[{&quot;text_align&quot;:&quot;lb&quot;,&quot;text_direction&quot;:&quot;horizontal&quot;,&quot;support_big_font&quot;:false,&quot;fill_id&quot;:&quot;b7340f5df43247b388bf8111af5beefc&quot;,&quot;fill_align&quot;:&quot;lb&quot;,&quot;chip_types&quot;:[&quot;header&quot;]},{&quot;text_align&quot;:&quot;lt&quot;,&quot;text_direction&quot;:&quot;horizontal&quot;,&quot;support_big_font&quot;:false,&quot;fill_id&quot;:&quot;39e5b8525f65425eb1a46efefc99b092&quot;,&quot;fill_align&quot;:&quot;lt&quot;,&quot;chip_types&quot;:[&quot;text&quot;,&quot;picture&quot;]},{&quot;text_align&quot;:&quot;lm&quot;,&quot;text_direction&quot;:&quot;horizontal&quot;,&quot;support_features&quot;:[&quot;collage&quot;,&quot;carousel&quot;,&quot;creativecrop&quot;],&quot;support_big_font&quot;:false,&quot;fill_id&quot;:&quot;36771e6c83554b7eb13570d10bad3e3b&quot;,&quot;fill_align&quot;:&quot;cm&quot;,&quot;chip_types&quot;:[&quot;diagram&quot;,&quot;pictext&quot;,&quot;text&quot;,&quot;picture&quot;,&quot;chart&quot;,&quot;table&quot;,&quot;video&quot;]}]]"/>
  <p:tag name="KSO_WM_CHIP_DECFILLPROP" val="[]"/>
  <p:tag name="KSO_WM_CHIP_GROUPID" val="5eecab20a758c1ec0b7089d1"/>
  <p:tag name="KSO_WM_SLIDE_BK_DARK_LIGHT" val="2"/>
  <p:tag name="KSO_WM_SLIDE_BACKGROUND_TYPE" val="general"/>
  <p:tag name="KSO_WM_SLIDE_SUPPORT_FEATURE_TYPE" val="0"/>
  <p:tag name="KSO_WM_TEMPLATE_ASSEMBLE_XID" val="60656f824054ed1e2fb80c07"/>
  <p:tag name="KSO_WM_TEMPLATE_ASSEMBLE_GROUPID" val="60656f824054ed1e2fb80c07"/>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自定义 25">
      <a:dk1>
        <a:srgbClr val="000000"/>
      </a:dk1>
      <a:lt1>
        <a:srgbClr val="FFFFFF"/>
      </a:lt1>
      <a:dk2>
        <a:srgbClr val="51647E"/>
      </a:dk2>
      <a:lt2>
        <a:srgbClr val="E7E6E6"/>
      </a:lt2>
      <a:accent1>
        <a:srgbClr val="5B9BD5"/>
      </a:accent1>
      <a:accent2>
        <a:srgbClr val="ED7D31"/>
      </a:accent2>
      <a:accent3>
        <a:srgbClr val="A5A5A5"/>
      </a:accent3>
      <a:accent4>
        <a:srgbClr val="FFD77A"/>
      </a:accent4>
      <a:accent5>
        <a:srgbClr val="4472C4"/>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991</Words>
  <Application>Microsoft Office PowerPoint</Application>
  <PresentationFormat>宽屏</PresentationFormat>
  <Paragraphs>138</Paragraphs>
  <Slides>20</Slides>
  <Notes>3</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20</vt:i4>
      </vt:variant>
    </vt:vector>
  </HeadingPairs>
  <TitlesOfParts>
    <vt:vector size="31" baseType="lpstr">
      <vt:lpstr>Helvetica Neue</vt:lpstr>
      <vt:lpstr>等线</vt:lpstr>
      <vt:lpstr>等线 Light</vt:lpstr>
      <vt:lpstr>华文楷体</vt:lpstr>
      <vt:lpstr>楷体</vt:lpstr>
      <vt:lpstr>微软雅黑</vt:lpstr>
      <vt:lpstr>Arial</vt:lpstr>
      <vt:lpstr>Arial Black</vt:lpstr>
      <vt:lpstr>Calibri</vt:lpstr>
      <vt:lpstr>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庄 大锤</dc:creator>
  <cp:lastModifiedBy>2682254538@qq.com</cp:lastModifiedBy>
  <cp:revision>64</cp:revision>
  <dcterms:created xsi:type="dcterms:W3CDTF">2020-02-29T03:10:00Z</dcterms:created>
  <dcterms:modified xsi:type="dcterms:W3CDTF">2022-12-17T06:55:08Z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2052-11.1.0.12132</vt:lpwstr>
  </property>
  <property fmtid="{D5CDD505-2E9C-101B-9397-08002B2CF9AE}" pid="3" name="ICV">
    <vt:lpwstr>BB431062AE7244D682268797CB8A5550</vt:lpwstr>
  </property>
</Properties>
</file>

<file path=docProps/thumbnail.jpeg>
</file>